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33"/>
  </p:notesMasterIdLst>
  <p:sldIdLst>
    <p:sldId id="256" r:id="rId6"/>
    <p:sldId id="276" r:id="rId7"/>
    <p:sldId id="294" r:id="rId8"/>
    <p:sldId id="295" r:id="rId9"/>
    <p:sldId id="296" r:id="rId10"/>
    <p:sldId id="300" r:id="rId11"/>
    <p:sldId id="297" r:id="rId12"/>
    <p:sldId id="301" r:id="rId13"/>
    <p:sldId id="277" r:id="rId14"/>
    <p:sldId id="278" r:id="rId15"/>
    <p:sldId id="279" r:id="rId16"/>
    <p:sldId id="280" r:id="rId17"/>
    <p:sldId id="257" r:id="rId18"/>
    <p:sldId id="281" r:id="rId19"/>
    <p:sldId id="282" r:id="rId20"/>
    <p:sldId id="283" r:id="rId21"/>
    <p:sldId id="284" r:id="rId22"/>
    <p:sldId id="302" r:id="rId23"/>
    <p:sldId id="285" r:id="rId24"/>
    <p:sldId id="286" r:id="rId25"/>
    <p:sldId id="287" r:id="rId26"/>
    <p:sldId id="288" r:id="rId27"/>
    <p:sldId id="293" r:id="rId28"/>
    <p:sldId id="289" r:id="rId29"/>
    <p:sldId id="290" r:id="rId30"/>
    <p:sldId id="291"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ghes, Catherine (Contractor)" initials="H(" lastIdx="4" clrIdx="0">
    <p:extLst>
      <p:ext uri="{19B8F6BF-5375-455C-9EA6-DF929625EA0E}">
        <p15:presenceInfo xmlns:p15="http://schemas.microsoft.com/office/powerpoint/2012/main" userId="S::7327633403@nsf.gov::63e037ed-f314-4299-b46e-d2a6ecc446d7" providerId="AD"/>
      </p:ext>
    </p:extLst>
  </p:cmAuthor>
  <p:cmAuthor id="2" name="Le, Ly (Contractor)" initials="LL(" lastIdx="2" clrIdx="1">
    <p:extLst>
      <p:ext uri="{19B8F6BF-5375-455C-9EA6-DF929625EA0E}">
        <p15:presenceInfo xmlns:p15="http://schemas.microsoft.com/office/powerpoint/2012/main" userId="S::7618186527@nsf.gov::d470a643-a799-48e3-92cc-ae7177483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554"/>
    <a:srgbClr val="00758D"/>
    <a:srgbClr val="005699"/>
    <a:srgbClr val="4EC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67F4E-7B3E-4EE5-AA84-51C9BDF901EF}" v="14" dt="2022-07-25T17:23:28.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Michael J" userId="8eac95fc-3493-4ccf-afbd-6c711c7b0a15" providerId="ADAL" clId="{51167F4E-7B3E-4EE5-AA84-51C9BDF901EF}"/>
    <pc:docChg chg="undo custSel addSld delSld modSld sldOrd">
      <pc:chgData name="Davis, Michael J" userId="8eac95fc-3493-4ccf-afbd-6c711c7b0a15" providerId="ADAL" clId="{51167F4E-7B3E-4EE5-AA84-51C9BDF901EF}" dt="2022-07-25T17:45:31.748" v="3531"/>
      <pc:docMkLst>
        <pc:docMk/>
      </pc:docMkLst>
      <pc:sldChg chg="del">
        <pc:chgData name="Davis, Michael J" userId="8eac95fc-3493-4ccf-afbd-6c711c7b0a15" providerId="ADAL" clId="{51167F4E-7B3E-4EE5-AA84-51C9BDF901EF}" dt="2022-07-22T21:55:18.973" v="2779" actId="47"/>
        <pc:sldMkLst>
          <pc:docMk/>
          <pc:sldMk cId="2196092609" sldId="259"/>
        </pc:sldMkLst>
      </pc:sldChg>
      <pc:sldChg chg="del">
        <pc:chgData name="Davis, Michael J" userId="8eac95fc-3493-4ccf-afbd-6c711c7b0a15" providerId="ADAL" clId="{51167F4E-7B3E-4EE5-AA84-51C9BDF901EF}" dt="2022-07-22T21:55:18.973" v="2779" actId="47"/>
        <pc:sldMkLst>
          <pc:docMk/>
          <pc:sldMk cId="956808030" sldId="260"/>
        </pc:sldMkLst>
      </pc:sldChg>
      <pc:sldChg chg="del">
        <pc:chgData name="Davis, Michael J" userId="8eac95fc-3493-4ccf-afbd-6c711c7b0a15" providerId="ADAL" clId="{51167F4E-7B3E-4EE5-AA84-51C9BDF901EF}" dt="2022-07-22T21:55:18.973" v="2779" actId="47"/>
        <pc:sldMkLst>
          <pc:docMk/>
          <pc:sldMk cId="753056365" sldId="261"/>
        </pc:sldMkLst>
      </pc:sldChg>
      <pc:sldChg chg="del">
        <pc:chgData name="Davis, Michael J" userId="8eac95fc-3493-4ccf-afbd-6c711c7b0a15" providerId="ADAL" clId="{51167F4E-7B3E-4EE5-AA84-51C9BDF901EF}" dt="2022-07-22T21:55:18.973" v="2779" actId="47"/>
        <pc:sldMkLst>
          <pc:docMk/>
          <pc:sldMk cId="2819672408" sldId="262"/>
        </pc:sldMkLst>
      </pc:sldChg>
      <pc:sldChg chg="del">
        <pc:chgData name="Davis, Michael J" userId="8eac95fc-3493-4ccf-afbd-6c711c7b0a15" providerId="ADAL" clId="{51167F4E-7B3E-4EE5-AA84-51C9BDF901EF}" dt="2022-07-22T21:55:18.973" v="2779" actId="47"/>
        <pc:sldMkLst>
          <pc:docMk/>
          <pc:sldMk cId="221138167" sldId="263"/>
        </pc:sldMkLst>
      </pc:sldChg>
      <pc:sldChg chg="del">
        <pc:chgData name="Davis, Michael J" userId="8eac95fc-3493-4ccf-afbd-6c711c7b0a15" providerId="ADAL" clId="{51167F4E-7B3E-4EE5-AA84-51C9BDF901EF}" dt="2022-07-22T21:55:18.973" v="2779" actId="47"/>
        <pc:sldMkLst>
          <pc:docMk/>
          <pc:sldMk cId="3809762712" sldId="266"/>
        </pc:sldMkLst>
      </pc:sldChg>
      <pc:sldChg chg="del">
        <pc:chgData name="Davis, Michael J" userId="8eac95fc-3493-4ccf-afbd-6c711c7b0a15" providerId="ADAL" clId="{51167F4E-7B3E-4EE5-AA84-51C9BDF901EF}" dt="2022-07-22T21:55:18.973" v="2779" actId="47"/>
        <pc:sldMkLst>
          <pc:docMk/>
          <pc:sldMk cId="3825239546" sldId="267"/>
        </pc:sldMkLst>
      </pc:sldChg>
      <pc:sldChg chg="del">
        <pc:chgData name="Davis, Michael J" userId="8eac95fc-3493-4ccf-afbd-6c711c7b0a15" providerId="ADAL" clId="{51167F4E-7B3E-4EE5-AA84-51C9BDF901EF}" dt="2022-07-22T21:55:18.973" v="2779" actId="47"/>
        <pc:sldMkLst>
          <pc:docMk/>
          <pc:sldMk cId="2725377189" sldId="268"/>
        </pc:sldMkLst>
      </pc:sldChg>
      <pc:sldChg chg="del">
        <pc:chgData name="Davis, Michael J" userId="8eac95fc-3493-4ccf-afbd-6c711c7b0a15" providerId="ADAL" clId="{51167F4E-7B3E-4EE5-AA84-51C9BDF901EF}" dt="2022-07-22T21:55:18.973" v="2779" actId="47"/>
        <pc:sldMkLst>
          <pc:docMk/>
          <pc:sldMk cId="3156035215" sldId="269"/>
        </pc:sldMkLst>
      </pc:sldChg>
      <pc:sldChg chg="del">
        <pc:chgData name="Davis, Michael J" userId="8eac95fc-3493-4ccf-afbd-6c711c7b0a15" providerId="ADAL" clId="{51167F4E-7B3E-4EE5-AA84-51C9BDF901EF}" dt="2022-07-22T21:55:18.973" v="2779" actId="47"/>
        <pc:sldMkLst>
          <pc:docMk/>
          <pc:sldMk cId="3447199195" sldId="270"/>
        </pc:sldMkLst>
      </pc:sldChg>
      <pc:sldChg chg="del">
        <pc:chgData name="Davis, Michael J" userId="8eac95fc-3493-4ccf-afbd-6c711c7b0a15" providerId="ADAL" clId="{51167F4E-7B3E-4EE5-AA84-51C9BDF901EF}" dt="2022-07-22T21:55:18.973" v="2779" actId="47"/>
        <pc:sldMkLst>
          <pc:docMk/>
          <pc:sldMk cId="2556475670" sldId="271"/>
        </pc:sldMkLst>
      </pc:sldChg>
      <pc:sldChg chg="del">
        <pc:chgData name="Davis, Michael J" userId="8eac95fc-3493-4ccf-afbd-6c711c7b0a15" providerId="ADAL" clId="{51167F4E-7B3E-4EE5-AA84-51C9BDF901EF}" dt="2022-07-22T21:55:18.973" v="2779" actId="47"/>
        <pc:sldMkLst>
          <pc:docMk/>
          <pc:sldMk cId="1815650481" sldId="272"/>
        </pc:sldMkLst>
      </pc:sldChg>
      <pc:sldChg chg="del">
        <pc:chgData name="Davis, Michael J" userId="8eac95fc-3493-4ccf-afbd-6c711c7b0a15" providerId="ADAL" clId="{51167F4E-7B3E-4EE5-AA84-51C9BDF901EF}" dt="2022-07-22T21:55:18.973" v="2779" actId="47"/>
        <pc:sldMkLst>
          <pc:docMk/>
          <pc:sldMk cId="2580792769" sldId="273"/>
        </pc:sldMkLst>
      </pc:sldChg>
      <pc:sldChg chg="del">
        <pc:chgData name="Davis, Michael J" userId="8eac95fc-3493-4ccf-afbd-6c711c7b0a15" providerId="ADAL" clId="{51167F4E-7B3E-4EE5-AA84-51C9BDF901EF}" dt="2022-07-22T21:55:18.973" v="2779" actId="47"/>
        <pc:sldMkLst>
          <pc:docMk/>
          <pc:sldMk cId="865848633" sldId="274"/>
        </pc:sldMkLst>
      </pc:sldChg>
      <pc:sldChg chg="del">
        <pc:chgData name="Davis, Michael J" userId="8eac95fc-3493-4ccf-afbd-6c711c7b0a15" providerId="ADAL" clId="{51167F4E-7B3E-4EE5-AA84-51C9BDF901EF}" dt="2022-07-22T21:55:18.973" v="2779" actId="47"/>
        <pc:sldMkLst>
          <pc:docMk/>
          <pc:sldMk cId="3955246709" sldId="275"/>
        </pc:sldMkLst>
      </pc:sldChg>
      <pc:sldChg chg="ord">
        <pc:chgData name="Davis, Michael J" userId="8eac95fc-3493-4ccf-afbd-6c711c7b0a15" providerId="ADAL" clId="{51167F4E-7B3E-4EE5-AA84-51C9BDF901EF}" dt="2022-07-25T17:45:31.748" v="3531"/>
        <pc:sldMkLst>
          <pc:docMk/>
          <pc:sldMk cId="237216256" sldId="277"/>
        </pc:sldMkLst>
      </pc:sldChg>
      <pc:sldChg chg="modSp mod">
        <pc:chgData name="Davis, Michael J" userId="8eac95fc-3493-4ccf-afbd-6c711c7b0a15" providerId="ADAL" clId="{51167F4E-7B3E-4EE5-AA84-51C9BDF901EF}" dt="2022-07-25T17:21:53.778" v="3045" actId="1035"/>
        <pc:sldMkLst>
          <pc:docMk/>
          <pc:sldMk cId="651116400" sldId="278"/>
        </pc:sldMkLst>
        <pc:spChg chg="mod">
          <ac:chgData name="Davis, Michael J" userId="8eac95fc-3493-4ccf-afbd-6c711c7b0a15" providerId="ADAL" clId="{51167F4E-7B3E-4EE5-AA84-51C9BDF901EF}" dt="2022-07-25T17:21:53.778" v="3045" actId="1035"/>
          <ac:spMkLst>
            <pc:docMk/>
            <pc:sldMk cId="651116400" sldId="278"/>
            <ac:spMk id="12" creationId="{EB9CDC9C-89D9-328B-2698-8DBFB41E0A72}"/>
          </ac:spMkLst>
        </pc:spChg>
      </pc:sldChg>
      <pc:sldChg chg="modSp mod">
        <pc:chgData name="Davis, Michael J" userId="8eac95fc-3493-4ccf-afbd-6c711c7b0a15" providerId="ADAL" clId="{51167F4E-7B3E-4EE5-AA84-51C9BDF901EF}" dt="2022-07-25T17:09:42.471" v="2784" actId="27636"/>
        <pc:sldMkLst>
          <pc:docMk/>
          <pc:sldMk cId="4282929046" sldId="281"/>
        </pc:sldMkLst>
        <pc:spChg chg="mod">
          <ac:chgData name="Davis, Michael J" userId="8eac95fc-3493-4ccf-afbd-6c711c7b0a15" providerId="ADAL" clId="{51167F4E-7B3E-4EE5-AA84-51C9BDF901EF}" dt="2022-07-25T17:09:42.471" v="2784" actId="27636"/>
          <ac:spMkLst>
            <pc:docMk/>
            <pc:sldMk cId="4282929046" sldId="281"/>
            <ac:spMk id="7" creationId="{942F5DE9-4013-A57F-03BF-17DE423EFB2D}"/>
          </ac:spMkLst>
        </pc:spChg>
      </pc:sldChg>
      <pc:sldChg chg="addSp delSp modSp new mod setBg">
        <pc:chgData name="Davis, Michael J" userId="8eac95fc-3493-4ccf-afbd-6c711c7b0a15" providerId="ADAL" clId="{51167F4E-7B3E-4EE5-AA84-51C9BDF901EF}" dt="2022-07-25T17:11:00.753" v="2791" actId="14100"/>
        <pc:sldMkLst>
          <pc:docMk/>
          <pc:sldMk cId="3322701042" sldId="282"/>
        </pc:sldMkLst>
        <pc:spChg chg="mod">
          <ac:chgData name="Davis, Michael J" userId="8eac95fc-3493-4ccf-afbd-6c711c7b0a15" providerId="ADAL" clId="{51167F4E-7B3E-4EE5-AA84-51C9BDF901EF}" dt="2022-07-22T21:24:04.012" v="390" actId="26606"/>
          <ac:spMkLst>
            <pc:docMk/>
            <pc:sldMk cId="3322701042" sldId="282"/>
            <ac:spMk id="2" creationId="{381A9B45-B8AA-9C73-5851-23F962B4D214}"/>
          </ac:spMkLst>
        </pc:spChg>
        <pc:spChg chg="add del mod">
          <ac:chgData name="Davis, Michael J" userId="8eac95fc-3493-4ccf-afbd-6c711c7b0a15" providerId="ADAL" clId="{51167F4E-7B3E-4EE5-AA84-51C9BDF901EF}" dt="2022-07-22T21:21:17.377" v="389" actId="26606"/>
          <ac:spMkLst>
            <pc:docMk/>
            <pc:sldMk cId="3322701042" sldId="282"/>
            <ac:spMk id="3" creationId="{16D5F717-36E8-7070-B27C-EE04D8BB078F}"/>
          </ac:spMkLst>
        </pc:spChg>
        <pc:spChg chg="add del">
          <ac:chgData name="Davis, Michael J" userId="8eac95fc-3493-4ccf-afbd-6c711c7b0a15" providerId="ADAL" clId="{51167F4E-7B3E-4EE5-AA84-51C9BDF901EF}" dt="2022-07-22T21:21:09.943" v="386" actId="26606"/>
          <ac:spMkLst>
            <pc:docMk/>
            <pc:sldMk cId="3322701042" sldId="282"/>
            <ac:spMk id="9" creationId="{2E442304-DDBD-4F7B-8017-36BCC863FB40}"/>
          </ac:spMkLst>
        </pc:spChg>
        <pc:spChg chg="add del">
          <ac:chgData name="Davis, Michael J" userId="8eac95fc-3493-4ccf-afbd-6c711c7b0a15" providerId="ADAL" clId="{51167F4E-7B3E-4EE5-AA84-51C9BDF901EF}" dt="2022-07-22T21:21:09.943" v="386" actId="26606"/>
          <ac:spMkLst>
            <pc:docMk/>
            <pc:sldMk cId="3322701042" sldId="282"/>
            <ac:spMk id="11" creationId="{5E107275-3853-46FD-A241-DE4355A42675}"/>
          </ac:spMkLst>
        </pc:spChg>
        <pc:spChg chg="add del">
          <ac:chgData name="Davis, Michael J" userId="8eac95fc-3493-4ccf-afbd-6c711c7b0a15" providerId="ADAL" clId="{51167F4E-7B3E-4EE5-AA84-51C9BDF901EF}" dt="2022-07-22T21:21:17.349" v="388" actId="26606"/>
          <ac:spMkLst>
            <pc:docMk/>
            <pc:sldMk cId="3322701042" sldId="282"/>
            <ac:spMk id="16" creationId="{1D63C574-BFD2-41A1-A567-B0C3CC7FDD4F}"/>
          </ac:spMkLst>
        </pc:spChg>
        <pc:spChg chg="add del">
          <ac:chgData name="Davis, Michael J" userId="8eac95fc-3493-4ccf-afbd-6c711c7b0a15" providerId="ADAL" clId="{51167F4E-7B3E-4EE5-AA84-51C9BDF901EF}" dt="2022-07-22T21:21:17.349" v="388" actId="26606"/>
          <ac:spMkLst>
            <pc:docMk/>
            <pc:sldMk cId="3322701042" sldId="282"/>
            <ac:spMk id="25" creationId="{E2A46BAB-8C31-42B2-90E8-B26DD3E81D37}"/>
          </ac:spMkLst>
        </pc:spChg>
        <pc:spChg chg="add">
          <ac:chgData name="Davis, Michael J" userId="8eac95fc-3493-4ccf-afbd-6c711c7b0a15" providerId="ADAL" clId="{51167F4E-7B3E-4EE5-AA84-51C9BDF901EF}" dt="2022-07-22T21:24:04.012" v="390" actId="26606"/>
          <ac:spMkLst>
            <pc:docMk/>
            <pc:sldMk cId="3322701042" sldId="282"/>
            <ac:spMk id="33" creationId="{577D1452-F0B7-431E-9A24-D3F7103D8510}"/>
          </ac:spMkLst>
        </pc:spChg>
        <pc:spChg chg="add">
          <ac:chgData name="Davis, Michael J" userId="8eac95fc-3493-4ccf-afbd-6c711c7b0a15" providerId="ADAL" clId="{51167F4E-7B3E-4EE5-AA84-51C9BDF901EF}" dt="2022-07-22T21:24:04.012" v="390" actId="26606"/>
          <ac:spMkLst>
            <pc:docMk/>
            <pc:sldMk cId="3322701042" sldId="282"/>
            <ac:spMk id="35" creationId="{A660F4F9-5DF5-4F15-BE6A-CD8648BB1148}"/>
          </ac:spMkLst>
        </pc:spChg>
        <pc:grpChg chg="add del">
          <ac:chgData name="Davis, Michael J" userId="8eac95fc-3493-4ccf-afbd-6c711c7b0a15" providerId="ADAL" clId="{51167F4E-7B3E-4EE5-AA84-51C9BDF901EF}" dt="2022-07-22T21:21:17.349" v="388" actId="26606"/>
          <ac:grpSpMkLst>
            <pc:docMk/>
            <pc:sldMk cId="3322701042" sldId="282"/>
            <ac:grpSpMk id="13" creationId="{B3F7A3C7-0737-4E57-B30E-8EEFE638B401}"/>
          </ac:grpSpMkLst>
        </pc:grpChg>
        <pc:grpChg chg="add del">
          <ac:chgData name="Davis, Michael J" userId="8eac95fc-3493-4ccf-afbd-6c711c7b0a15" providerId="ADAL" clId="{51167F4E-7B3E-4EE5-AA84-51C9BDF901EF}" dt="2022-07-22T21:21:17.349" v="388" actId="26606"/>
          <ac:grpSpMkLst>
            <pc:docMk/>
            <pc:sldMk cId="3322701042" sldId="282"/>
            <ac:grpSpMk id="17" creationId="{43F5E015-E085-4624-B431-B42414448684}"/>
          </ac:grpSpMkLst>
        </pc:grpChg>
        <pc:graphicFrameChg chg="add del">
          <ac:chgData name="Davis, Michael J" userId="8eac95fc-3493-4ccf-afbd-6c711c7b0a15" providerId="ADAL" clId="{51167F4E-7B3E-4EE5-AA84-51C9BDF901EF}" dt="2022-07-22T21:21:09.943" v="386" actId="26606"/>
          <ac:graphicFrameMkLst>
            <pc:docMk/>
            <pc:sldMk cId="3322701042" sldId="282"/>
            <ac:graphicFrameMk id="5" creationId="{C051438E-E62E-47AC-5070-1CD032CC8DD2}"/>
          </ac:graphicFrameMkLst>
        </pc:graphicFrameChg>
        <pc:graphicFrameChg chg="add del">
          <ac:chgData name="Davis, Michael J" userId="8eac95fc-3493-4ccf-afbd-6c711c7b0a15" providerId="ADAL" clId="{51167F4E-7B3E-4EE5-AA84-51C9BDF901EF}" dt="2022-07-22T21:21:17.349" v="388" actId="26606"/>
          <ac:graphicFrameMkLst>
            <pc:docMk/>
            <pc:sldMk cId="3322701042" sldId="282"/>
            <ac:graphicFrameMk id="26" creationId="{50ACB69C-EFB8-5E27-B902-E8C5B715CADC}"/>
          </ac:graphicFrameMkLst>
        </pc:graphicFrameChg>
        <pc:graphicFrameChg chg="add mod modGraphic">
          <ac:chgData name="Davis, Michael J" userId="8eac95fc-3493-4ccf-afbd-6c711c7b0a15" providerId="ADAL" clId="{51167F4E-7B3E-4EE5-AA84-51C9BDF901EF}" dt="2022-07-25T17:11:00.753" v="2791" actId="14100"/>
          <ac:graphicFrameMkLst>
            <pc:docMk/>
            <pc:sldMk cId="3322701042" sldId="282"/>
            <ac:graphicFrameMk id="28" creationId="{2A1D2837-FACD-DFB5-D597-10F3146A6739}"/>
          </ac:graphicFrameMkLst>
        </pc:graphicFrameChg>
      </pc:sldChg>
      <pc:sldChg chg="addSp modSp new mod setBg modNotesTx">
        <pc:chgData name="Davis, Michael J" userId="8eac95fc-3493-4ccf-afbd-6c711c7b0a15" providerId="ADAL" clId="{51167F4E-7B3E-4EE5-AA84-51C9BDF901EF}" dt="2022-07-25T17:12:31.133" v="2803"/>
        <pc:sldMkLst>
          <pc:docMk/>
          <pc:sldMk cId="3628794799" sldId="283"/>
        </pc:sldMkLst>
        <pc:spChg chg="mod">
          <ac:chgData name="Davis, Michael J" userId="8eac95fc-3493-4ccf-afbd-6c711c7b0a15" providerId="ADAL" clId="{51167F4E-7B3E-4EE5-AA84-51C9BDF901EF}" dt="2022-07-22T21:31:29.216" v="771" actId="26606"/>
          <ac:spMkLst>
            <pc:docMk/>
            <pc:sldMk cId="3628794799" sldId="283"/>
            <ac:spMk id="2" creationId="{4377BBA8-0DE6-1A54-DAFE-C14D6AE04465}"/>
          </ac:spMkLst>
        </pc:spChg>
        <pc:spChg chg="mod">
          <ac:chgData name="Davis, Michael J" userId="8eac95fc-3493-4ccf-afbd-6c711c7b0a15" providerId="ADAL" clId="{51167F4E-7B3E-4EE5-AA84-51C9BDF901EF}" dt="2022-07-25T17:12:26.687" v="2802" actId="403"/>
          <ac:spMkLst>
            <pc:docMk/>
            <pc:sldMk cId="3628794799" sldId="283"/>
            <ac:spMk id="3" creationId="{97D0DE7F-03D6-0894-9F76-86C111D354D7}"/>
          </ac:spMkLst>
        </pc:spChg>
        <pc:spChg chg="add">
          <ac:chgData name="Davis, Michael J" userId="8eac95fc-3493-4ccf-afbd-6c711c7b0a15" providerId="ADAL" clId="{51167F4E-7B3E-4EE5-AA84-51C9BDF901EF}" dt="2022-07-22T21:31:29.216" v="771" actId="26606"/>
          <ac:spMkLst>
            <pc:docMk/>
            <pc:sldMk cId="3628794799" sldId="283"/>
            <ac:spMk id="8" creationId="{09588DA8-065E-4F6F-8EFD-43104AB2E0CF}"/>
          </ac:spMkLst>
        </pc:spChg>
        <pc:spChg chg="add">
          <ac:chgData name="Davis, Michael J" userId="8eac95fc-3493-4ccf-afbd-6c711c7b0a15" providerId="ADAL" clId="{51167F4E-7B3E-4EE5-AA84-51C9BDF901EF}" dt="2022-07-22T21:31:29.216" v="771" actId="26606"/>
          <ac:spMkLst>
            <pc:docMk/>
            <pc:sldMk cId="3628794799" sldId="283"/>
            <ac:spMk id="10" creationId="{C4285719-470E-454C-AF62-8323075F1F5B}"/>
          </ac:spMkLst>
        </pc:spChg>
        <pc:spChg chg="add">
          <ac:chgData name="Davis, Michael J" userId="8eac95fc-3493-4ccf-afbd-6c711c7b0a15" providerId="ADAL" clId="{51167F4E-7B3E-4EE5-AA84-51C9BDF901EF}" dt="2022-07-22T21:31:29.216" v="771" actId="26606"/>
          <ac:spMkLst>
            <pc:docMk/>
            <pc:sldMk cId="3628794799" sldId="283"/>
            <ac:spMk id="12" creationId="{CD9FE4EF-C4D8-49A0-B2FF-81D8DB7D8A24}"/>
          </ac:spMkLst>
        </pc:spChg>
        <pc:spChg chg="add">
          <ac:chgData name="Davis, Michael J" userId="8eac95fc-3493-4ccf-afbd-6c711c7b0a15" providerId="ADAL" clId="{51167F4E-7B3E-4EE5-AA84-51C9BDF901EF}" dt="2022-07-22T21:31:29.216" v="771" actId="26606"/>
          <ac:spMkLst>
            <pc:docMk/>
            <pc:sldMk cId="3628794799" sldId="283"/>
            <ac:spMk id="14" creationId="{4300840D-0A0B-4512-BACA-B439D5B9C57C}"/>
          </ac:spMkLst>
        </pc:spChg>
        <pc:spChg chg="add">
          <ac:chgData name="Davis, Michael J" userId="8eac95fc-3493-4ccf-afbd-6c711c7b0a15" providerId="ADAL" clId="{51167F4E-7B3E-4EE5-AA84-51C9BDF901EF}" dt="2022-07-22T21:31:29.216" v="771" actId="26606"/>
          <ac:spMkLst>
            <pc:docMk/>
            <pc:sldMk cId="3628794799" sldId="283"/>
            <ac:spMk id="16" creationId="{D2B78728-A580-49A7-84F9-6EF6F583ADE0}"/>
          </ac:spMkLst>
        </pc:spChg>
        <pc:spChg chg="add">
          <ac:chgData name="Davis, Michael J" userId="8eac95fc-3493-4ccf-afbd-6c711c7b0a15" providerId="ADAL" clId="{51167F4E-7B3E-4EE5-AA84-51C9BDF901EF}" dt="2022-07-22T21:31:29.216" v="771" actId="26606"/>
          <ac:spMkLst>
            <pc:docMk/>
            <pc:sldMk cId="3628794799" sldId="283"/>
            <ac:spMk id="18" creationId="{38FAA1A1-D861-433F-88FA-1E9D6FD31D11}"/>
          </ac:spMkLst>
        </pc:spChg>
        <pc:spChg chg="add">
          <ac:chgData name="Davis, Michael J" userId="8eac95fc-3493-4ccf-afbd-6c711c7b0a15" providerId="ADAL" clId="{51167F4E-7B3E-4EE5-AA84-51C9BDF901EF}" dt="2022-07-22T21:31:29.216" v="771" actId="26606"/>
          <ac:spMkLst>
            <pc:docMk/>
            <pc:sldMk cId="3628794799" sldId="283"/>
            <ac:spMk id="20" creationId="{8D71EDA1-87BF-4D5D-AB79-F346FD19278A}"/>
          </ac:spMkLst>
        </pc:spChg>
      </pc:sldChg>
      <pc:sldChg chg="modSp new mod">
        <pc:chgData name="Davis, Michael J" userId="8eac95fc-3493-4ccf-afbd-6c711c7b0a15" providerId="ADAL" clId="{51167F4E-7B3E-4EE5-AA84-51C9BDF901EF}" dt="2022-07-25T17:43:42.371" v="3529" actId="20577"/>
        <pc:sldMkLst>
          <pc:docMk/>
          <pc:sldMk cId="1237230013" sldId="284"/>
        </pc:sldMkLst>
        <pc:spChg chg="mod">
          <ac:chgData name="Davis, Michael J" userId="8eac95fc-3493-4ccf-afbd-6c711c7b0a15" providerId="ADAL" clId="{51167F4E-7B3E-4EE5-AA84-51C9BDF901EF}" dt="2022-07-22T21:32:43.922" v="800" actId="20577"/>
          <ac:spMkLst>
            <pc:docMk/>
            <pc:sldMk cId="1237230013" sldId="284"/>
            <ac:spMk id="2" creationId="{EC3FA4AF-D139-35E8-6EBB-610BE050B2EE}"/>
          </ac:spMkLst>
        </pc:spChg>
        <pc:spChg chg="mod">
          <ac:chgData name="Davis, Michael J" userId="8eac95fc-3493-4ccf-afbd-6c711c7b0a15" providerId="ADAL" clId="{51167F4E-7B3E-4EE5-AA84-51C9BDF901EF}" dt="2022-07-25T17:43:42.371" v="3529" actId="20577"/>
          <ac:spMkLst>
            <pc:docMk/>
            <pc:sldMk cId="1237230013" sldId="284"/>
            <ac:spMk id="3" creationId="{23455D76-C584-45B1-0FDD-C87C5F7321A3}"/>
          </ac:spMkLst>
        </pc:spChg>
      </pc:sldChg>
      <pc:sldChg chg="addSp delSp modSp new mod modClrScheme chgLayout">
        <pc:chgData name="Davis, Michael J" userId="8eac95fc-3493-4ccf-afbd-6c711c7b0a15" providerId="ADAL" clId="{51167F4E-7B3E-4EE5-AA84-51C9BDF901EF}" dt="2022-07-25T17:42:08.561" v="3481" actId="20577"/>
        <pc:sldMkLst>
          <pc:docMk/>
          <pc:sldMk cId="1076956708" sldId="285"/>
        </pc:sldMkLst>
        <pc:spChg chg="mod ord">
          <ac:chgData name="Davis, Michael J" userId="8eac95fc-3493-4ccf-afbd-6c711c7b0a15" providerId="ADAL" clId="{51167F4E-7B3E-4EE5-AA84-51C9BDF901EF}" dt="2022-07-25T17:41:29.468" v="3461" actId="20577"/>
          <ac:spMkLst>
            <pc:docMk/>
            <pc:sldMk cId="1076956708" sldId="285"/>
            <ac:spMk id="2" creationId="{9283B7C9-9302-09E0-9A42-FED6EB0D5CBE}"/>
          </ac:spMkLst>
        </pc:spChg>
        <pc:spChg chg="del mod ord">
          <ac:chgData name="Davis, Michael J" userId="8eac95fc-3493-4ccf-afbd-6c711c7b0a15" providerId="ADAL" clId="{51167F4E-7B3E-4EE5-AA84-51C9BDF901EF}" dt="2022-07-22T21:39:28.495" v="1395" actId="700"/>
          <ac:spMkLst>
            <pc:docMk/>
            <pc:sldMk cId="1076956708" sldId="285"/>
            <ac:spMk id="3" creationId="{E5B5100E-054E-2F1C-717C-57883EEEA158}"/>
          </ac:spMkLst>
        </pc:spChg>
        <pc:spChg chg="add mod ord">
          <ac:chgData name="Davis, Michael J" userId="8eac95fc-3493-4ccf-afbd-6c711c7b0a15" providerId="ADAL" clId="{51167F4E-7B3E-4EE5-AA84-51C9BDF901EF}" dt="2022-07-25T17:14:14.968" v="2865" actId="2711"/>
          <ac:spMkLst>
            <pc:docMk/>
            <pc:sldMk cId="1076956708" sldId="285"/>
            <ac:spMk id="4" creationId="{D4ABB6EC-1530-9662-5E8E-6CF1BEAE1DF2}"/>
          </ac:spMkLst>
        </pc:spChg>
        <pc:spChg chg="add mod ord">
          <ac:chgData name="Davis, Michael J" userId="8eac95fc-3493-4ccf-afbd-6c711c7b0a15" providerId="ADAL" clId="{51167F4E-7B3E-4EE5-AA84-51C9BDF901EF}" dt="2022-07-25T17:42:08.561" v="3481" actId="20577"/>
          <ac:spMkLst>
            <pc:docMk/>
            <pc:sldMk cId="1076956708" sldId="285"/>
            <ac:spMk id="5" creationId="{67B94603-3088-C354-7A6F-411AADDFFB80}"/>
          </ac:spMkLst>
        </pc:spChg>
      </pc:sldChg>
      <pc:sldChg chg="addSp delSp modSp new mod modClrScheme chgLayout">
        <pc:chgData name="Davis, Michael J" userId="8eac95fc-3493-4ccf-afbd-6c711c7b0a15" providerId="ADAL" clId="{51167F4E-7B3E-4EE5-AA84-51C9BDF901EF}" dt="2022-07-25T17:18:27.490" v="2956" actId="1036"/>
        <pc:sldMkLst>
          <pc:docMk/>
          <pc:sldMk cId="195475494" sldId="286"/>
        </pc:sldMkLst>
        <pc:spChg chg="mod ord">
          <ac:chgData name="Davis, Michael J" userId="8eac95fc-3493-4ccf-afbd-6c711c7b0a15" providerId="ADAL" clId="{51167F4E-7B3E-4EE5-AA84-51C9BDF901EF}" dt="2022-07-25T17:16:54.919" v="2870" actId="700"/>
          <ac:spMkLst>
            <pc:docMk/>
            <pc:sldMk cId="195475494" sldId="286"/>
            <ac:spMk id="2" creationId="{BFF6422D-10BB-3FFC-CAA3-F49B9F384DF5}"/>
          </ac:spMkLst>
        </pc:spChg>
        <pc:spChg chg="mod ord">
          <ac:chgData name="Davis, Michael J" userId="8eac95fc-3493-4ccf-afbd-6c711c7b0a15" providerId="ADAL" clId="{51167F4E-7B3E-4EE5-AA84-51C9BDF901EF}" dt="2022-07-25T17:18:22.174" v="2954" actId="113"/>
          <ac:spMkLst>
            <pc:docMk/>
            <pc:sldMk cId="195475494" sldId="286"/>
            <ac:spMk id="3" creationId="{8672C722-7382-CE07-6AAC-D73C730C5D8F}"/>
          </ac:spMkLst>
        </pc:spChg>
        <pc:spChg chg="del mod ord">
          <ac:chgData name="Davis, Michael J" userId="8eac95fc-3493-4ccf-afbd-6c711c7b0a15" providerId="ADAL" clId="{51167F4E-7B3E-4EE5-AA84-51C9BDF901EF}" dt="2022-07-22T21:43:14.692" v="1886" actId="478"/>
          <ac:spMkLst>
            <pc:docMk/>
            <pc:sldMk cId="195475494" sldId="286"/>
            <ac:spMk id="4" creationId="{71AD96AA-1115-1AB5-30AE-30A6614740C5}"/>
          </ac:spMkLst>
        </pc:spChg>
        <pc:spChg chg="add mod ord">
          <ac:chgData name="Davis, Michael J" userId="8eac95fc-3493-4ccf-afbd-6c711c7b0a15" providerId="ADAL" clId="{51167F4E-7B3E-4EE5-AA84-51C9BDF901EF}" dt="2022-07-25T17:18:27.490" v="2956" actId="1036"/>
          <ac:spMkLst>
            <pc:docMk/>
            <pc:sldMk cId="195475494" sldId="286"/>
            <ac:spMk id="5" creationId="{5CD11E9F-3CD2-9B3E-D986-4C3F4AC5DFFB}"/>
          </ac:spMkLst>
        </pc:spChg>
      </pc:sldChg>
      <pc:sldChg chg="addSp modSp new mod modClrScheme chgLayout">
        <pc:chgData name="Davis, Michael J" userId="8eac95fc-3493-4ccf-afbd-6c711c7b0a15" providerId="ADAL" clId="{51167F4E-7B3E-4EE5-AA84-51C9BDF901EF}" dt="2022-07-25T17:19:40.126" v="3009" actId="113"/>
        <pc:sldMkLst>
          <pc:docMk/>
          <pc:sldMk cId="1623590331" sldId="287"/>
        </pc:sldMkLst>
        <pc:spChg chg="mod ord">
          <ac:chgData name="Davis, Michael J" userId="8eac95fc-3493-4ccf-afbd-6c711c7b0a15" providerId="ADAL" clId="{51167F4E-7B3E-4EE5-AA84-51C9BDF901EF}" dt="2022-07-25T17:18:52.527" v="2957" actId="700"/>
          <ac:spMkLst>
            <pc:docMk/>
            <pc:sldMk cId="1623590331" sldId="287"/>
            <ac:spMk id="2" creationId="{97AC39C0-2D50-5FA4-C951-A2825584833D}"/>
          </ac:spMkLst>
        </pc:spChg>
        <pc:spChg chg="mod ord">
          <ac:chgData name="Davis, Michael J" userId="8eac95fc-3493-4ccf-afbd-6c711c7b0a15" providerId="ADAL" clId="{51167F4E-7B3E-4EE5-AA84-51C9BDF901EF}" dt="2022-07-25T17:19:40.126" v="3009" actId="113"/>
          <ac:spMkLst>
            <pc:docMk/>
            <pc:sldMk cId="1623590331" sldId="287"/>
            <ac:spMk id="3" creationId="{F2C14514-1670-920B-18C4-3A166449C0D7}"/>
          </ac:spMkLst>
        </pc:spChg>
        <pc:spChg chg="add mod ord">
          <ac:chgData name="Davis, Michael J" userId="8eac95fc-3493-4ccf-afbd-6c711c7b0a15" providerId="ADAL" clId="{51167F4E-7B3E-4EE5-AA84-51C9BDF901EF}" dt="2022-07-25T17:19:35.311" v="3008" actId="113"/>
          <ac:spMkLst>
            <pc:docMk/>
            <pc:sldMk cId="1623590331" sldId="287"/>
            <ac:spMk id="4" creationId="{31AB7E54-AAF1-E1A3-DD0E-9423AFB17C7A}"/>
          </ac:spMkLst>
        </pc:spChg>
      </pc:sldChg>
      <pc:sldChg chg="addSp delSp modSp new mod modClrScheme chgLayout">
        <pc:chgData name="Davis, Michael J" userId="8eac95fc-3493-4ccf-afbd-6c711c7b0a15" providerId="ADAL" clId="{51167F4E-7B3E-4EE5-AA84-51C9BDF901EF}" dt="2022-07-25T17:20:39.828" v="3019" actId="255"/>
        <pc:sldMkLst>
          <pc:docMk/>
          <pc:sldMk cId="1548027753" sldId="288"/>
        </pc:sldMkLst>
        <pc:spChg chg="mod ord">
          <ac:chgData name="Davis, Michael J" userId="8eac95fc-3493-4ccf-afbd-6c711c7b0a15" providerId="ADAL" clId="{51167F4E-7B3E-4EE5-AA84-51C9BDF901EF}" dt="2022-07-25T17:20:27.783" v="3018" actId="700"/>
          <ac:spMkLst>
            <pc:docMk/>
            <pc:sldMk cId="1548027753" sldId="288"/>
            <ac:spMk id="2" creationId="{2985368A-DA04-D96C-0044-56000A972614}"/>
          </ac:spMkLst>
        </pc:spChg>
        <pc:spChg chg="mod ord">
          <ac:chgData name="Davis, Michael J" userId="8eac95fc-3493-4ccf-afbd-6c711c7b0a15" providerId="ADAL" clId="{51167F4E-7B3E-4EE5-AA84-51C9BDF901EF}" dt="2022-07-25T17:20:39.828" v="3019" actId="255"/>
          <ac:spMkLst>
            <pc:docMk/>
            <pc:sldMk cId="1548027753" sldId="288"/>
            <ac:spMk id="3" creationId="{F10F89EC-D5A0-9D3F-7055-06F771CCF934}"/>
          </ac:spMkLst>
        </pc:spChg>
        <pc:spChg chg="add del mod ord">
          <ac:chgData name="Davis, Michael J" userId="8eac95fc-3493-4ccf-afbd-6c711c7b0a15" providerId="ADAL" clId="{51167F4E-7B3E-4EE5-AA84-51C9BDF901EF}" dt="2022-07-25T17:20:27.783" v="3018" actId="700"/>
          <ac:spMkLst>
            <pc:docMk/>
            <pc:sldMk cId="1548027753" sldId="288"/>
            <ac:spMk id="4" creationId="{624A198D-9761-E706-57E7-AA892CBCCD4A}"/>
          </ac:spMkLst>
        </pc:spChg>
      </pc:sldChg>
      <pc:sldChg chg="addSp delSp modSp new mod setBg setClrOvrMap">
        <pc:chgData name="Davis, Michael J" userId="8eac95fc-3493-4ccf-afbd-6c711c7b0a15" providerId="ADAL" clId="{51167F4E-7B3E-4EE5-AA84-51C9BDF901EF}" dt="2022-07-22T21:50:30.024" v="2578" actId="20577"/>
        <pc:sldMkLst>
          <pc:docMk/>
          <pc:sldMk cId="2677514818" sldId="289"/>
        </pc:sldMkLst>
        <pc:spChg chg="mod">
          <ac:chgData name="Davis, Michael J" userId="8eac95fc-3493-4ccf-afbd-6c711c7b0a15" providerId="ADAL" clId="{51167F4E-7B3E-4EE5-AA84-51C9BDF901EF}" dt="2022-07-22T21:49:35.629" v="2567" actId="26606"/>
          <ac:spMkLst>
            <pc:docMk/>
            <pc:sldMk cId="2677514818" sldId="289"/>
            <ac:spMk id="2" creationId="{FEABDAE5-0043-C90D-A720-DE14CB0EDC53}"/>
          </ac:spMkLst>
        </pc:spChg>
        <pc:spChg chg="add del mod">
          <ac:chgData name="Davis, Michael J" userId="8eac95fc-3493-4ccf-afbd-6c711c7b0a15" providerId="ADAL" clId="{51167F4E-7B3E-4EE5-AA84-51C9BDF901EF}" dt="2022-07-22T21:49:35.629" v="2567" actId="26606"/>
          <ac:spMkLst>
            <pc:docMk/>
            <pc:sldMk cId="2677514818" sldId="289"/>
            <ac:spMk id="3" creationId="{7372F449-BDCD-0269-96DF-1AA076699309}"/>
          </ac:spMkLst>
        </pc:spChg>
        <pc:spChg chg="add">
          <ac:chgData name="Davis, Michael J" userId="8eac95fc-3493-4ccf-afbd-6c711c7b0a15" providerId="ADAL" clId="{51167F4E-7B3E-4EE5-AA84-51C9BDF901EF}" dt="2022-07-22T21:49:35.629" v="2567" actId="26606"/>
          <ac:spMkLst>
            <pc:docMk/>
            <pc:sldMk cId="2677514818" sldId="289"/>
            <ac:spMk id="9" creationId="{2E442304-DDBD-4F7B-8017-36BCC863FB40}"/>
          </ac:spMkLst>
        </pc:spChg>
        <pc:spChg chg="add del">
          <ac:chgData name="Davis, Michael J" userId="8eac95fc-3493-4ccf-afbd-6c711c7b0a15" providerId="ADAL" clId="{51167F4E-7B3E-4EE5-AA84-51C9BDF901EF}" dt="2022-07-22T21:49:35.598" v="2566" actId="26606"/>
          <ac:spMkLst>
            <pc:docMk/>
            <pc:sldMk cId="2677514818" sldId="289"/>
            <ac:spMk id="10" creationId="{9228552E-C8B1-4A80-8448-0787CE0FC704}"/>
          </ac:spMkLst>
        </pc:spChg>
        <pc:spChg chg="add">
          <ac:chgData name="Davis, Michael J" userId="8eac95fc-3493-4ccf-afbd-6c711c7b0a15" providerId="ADAL" clId="{51167F4E-7B3E-4EE5-AA84-51C9BDF901EF}" dt="2022-07-22T21:49:35.629" v="2567" actId="26606"/>
          <ac:spMkLst>
            <pc:docMk/>
            <pc:sldMk cId="2677514818" sldId="289"/>
            <ac:spMk id="11" creationId="{5E107275-3853-46FD-A241-DE4355A42675}"/>
          </ac:spMkLst>
        </pc:spChg>
        <pc:graphicFrameChg chg="add del">
          <ac:chgData name="Davis, Michael J" userId="8eac95fc-3493-4ccf-afbd-6c711c7b0a15" providerId="ADAL" clId="{51167F4E-7B3E-4EE5-AA84-51C9BDF901EF}" dt="2022-07-22T21:49:35.598" v="2566" actId="26606"/>
          <ac:graphicFrameMkLst>
            <pc:docMk/>
            <pc:sldMk cId="2677514818" sldId="289"/>
            <ac:graphicFrameMk id="5" creationId="{B703FD32-54DD-2DD8-239A-556ACFD6ED73}"/>
          </ac:graphicFrameMkLst>
        </pc:graphicFrameChg>
        <pc:graphicFrameChg chg="add mod">
          <ac:chgData name="Davis, Michael J" userId="8eac95fc-3493-4ccf-afbd-6c711c7b0a15" providerId="ADAL" clId="{51167F4E-7B3E-4EE5-AA84-51C9BDF901EF}" dt="2022-07-22T21:50:30.024" v="2578" actId="20577"/>
          <ac:graphicFrameMkLst>
            <pc:docMk/>
            <pc:sldMk cId="2677514818" sldId="289"/>
            <ac:graphicFrameMk id="12" creationId="{33A12474-3A3A-1C02-D3C1-4CC0EFB7AC48}"/>
          </ac:graphicFrameMkLst>
        </pc:graphicFrameChg>
        <pc:picChg chg="add del">
          <ac:chgData name="Davis, Michael J" userId="8eac95fc-3493-4ccf-afbd-6c711c7b0a15" providerId="ADAL" clId="{51167F4E-7B3E-4EE5-AA84-51C9BDF901EF}" dt="2022-07-22T21:49:35.598" v="2566" actId="26606"/>
          <ac:picMkLst>
            <pc:docMk/>
            <pc:sldMk cId="2677514818" sldId="289"/>
            <ac:picMk id="6" creationId="{7F1C787D-B372-35EB-E360-5EEC971746FA}"/>
          </ac:picMkLst>
        </pc:picChg>
      </pc:sldChg>
      <pc:sldChg chg="modSp new mod">
        <pc:chgData name="Davis, Michael J" userId="8eac95fc-3493-4ccf-afbd-6c711c7b0a15" providerId="ADAL" clId="{51167F4E-7B3E-4EE5-AA84-51C9BDF901EF}" dt="2022-07-22T21:51:24.200" v="2607" actId="15"/>
        <pc:sldMkLst>
          <pc:docMk/>
          <pc:sldMk cId="2371755886" sldId="290"/>
        </pc:sldMkLst>
        <pc:spChg chg="mod">
          <ac:chgData name="Davis, Michael J" userId="8eac95fc-3493-4ccf-afbd-6c711c7b0a15" providerId="ADAL" clId="{51167F4E-7B3E-4EE5-AA84-51C9BDF901EF}" dt="2022-07-22T21:50:52.832" v="2599" actId="20577"/>
          <ac:spMkLst>
            <pc:docMk/>
            <pc:sldMk cId="2371755886" sldId="290"/>
            <ac:spMk id="2" creationId="{826623A3-A754-1161-3DDC-A03530436756}"/>
          </ac:spMkLst>
        </pc:spChg>
        <pc:spChg chg="mod">
          <ac:chgData name="Davis, Michael J" userId="8eac95fc-3493-4ccf-afbd-6c711c7b0a15" providerId="ADAL" clId="{51167F4E-7B3E-4EE5-AA84-51C9BDF901EF}" dt="2022-07-22T21:51:24.200" v="2607" actId="15"/>
          <ac:spMkLst>
            <pc:docMk/>
            <pc:sldMk cId="2371755886" sldId="290"/>
            <ac:spMk id="3" creationId="{96E4E504-B649-BFCF-1A9C-CAAB18EF03E9}"/>
          </ac:spMkLst>
        </pc:spChg>
      </pc:sldChg>
      <pc:sldChg chg="addSp delSp modSp new mod setBg">
        <pc:chgData name="Davis, Michael J" userId="8eac95fc-3493-4ccf-afbd-6c711c7b0a15" providerId="ADAL" clId="{51167F4E-7B3E-4EE5-AA84-51C9BDF901EF}" dt="2022-07-22T21:53:24.601" v="2630" actId="403"/>
        <pc:sldMkLst>
          <pc:docMk/>
          <pc:sldMk cId="1250696025" sldId="291"/>
        </pc:sldMkLst>
        <pc:spChg chg="mod">
          <ac:chgData name="Davis, Michael J" userId="8eac95fc-3493-4ccf-afbd-6c711c7b0a15" providerId="ADAL" clId="{51167F4E-7B3E-4EE5-AA84-51C9BDF901EF}" dt="2022-07-22T21:53:17.231" v="2627" actId="26606"/>
          <ac:spMkLst>
            <pc:docMk/>
            <pc:sldMk cId="1250696025" sldId="291"/>
            <ac:spMk id="2" creationId="{9D44A3D8-D941-B150-CE74-70FC31FCD952}"/>
          </ac:spMkLst>
        </pc:spChg>
        <pc:spChg chg="mod">
          <ac:chgData name="Davis, Michael J" userId="8eac95fc-3493-4ccf-afbd-6c711c7b0a15" providerId="ADAL" clId="{51167F4E-7B3E-4EE5-AA84-51C9BDF901EF}" dt="2022-07-22T21:53:24.601" v="2630" actId="403"/>
          <ac:spMkLst>
            <pc:docMk/>
            <pc:sldMk cId="1250696025" sldId="291"/>
            <ac:spMk id="3" creationId="{EDDAC840-BAE3-88A5-BEF0-CDD579517D7E}"/>
          </ac:spMkLst>
        </pc:spChg>
        <pc:spChg chg="add del">
          <ac:chgData name="Davis, Michael J" userId="8eac95fc-3493-4ccf-afbd-6c711c7b0a15" providerId="ADAL" clId="{51167F4E-7B3E-4EE5-AA84-51C9BDF901EF}" dt="2022-07-22T21:53:17.231" v="2627" actId="26606"/>
          <ac:spMkLst>
            <pc:docMk/>
            <pc:sldMk cId="1250696025" sldId="291"/>
            <ac:spMk id="5" creationId="{23A58148-D452-4F6F-A2FE-EED968DE1970}"/>
          </ac:spMkLst>
        </pc:spChg>
        <pc:spChg chg="add del">
          <ac:chgData name="Davis, Michael J" userId="8eac95fc-3493-4ccf-afbd-6c711c7b0a15" providerId="ADAL" clId="{51167F4E-7B3E-4EE5-AA84-51C9BDF901EF}" dt="2022-07-22T21:52:50.890" v="2623" actId="26606"/>
          <ac:spMkLst>
            <pc:docMk/>
            <pc:sldMk cId="1250696025" sldId="291"/>
            <ac:spMk id="10" creationId="{743AA782-23D1-4521-8CAD-47662984AA08}"/>
          </ac:spMkLst>
        </pc:spChg>
        <pc:spChg chg="add">
          <ac:chgData name="Davis, Michael J" userId="8eac95fc-3493-4ccf-afbd-6c711c7b0a15" providerId="ADAL" clId="{51167F4E-7B3E-4EE5-AA84-51C9BDF901EF}" dt="2022-07-22T21:53:17.231" v="2627" actId="26606"/>
          <ac:spMkLst>
            <pc:docMk/>
            <pc:sldMk cId="1250696025" sldId="291"/>
            <ac:spMk id="11" creationId="{59A309A7-1751-4ABE-A3C1-EEC40366AD89}"/>
          </ac:spMkLst>
        </pc:spChg>
        <pc:spChg chg="add del">
          <ac:chgData name="Davis, Michael J" userId="8eac95fc-3493-4ccf-afbd-6c711c7b0a15" providerId="ADAL" clId="{51167F4E-7B3E-4EE5-AA84-51C9BDF901EF}" dt="2022-07-22T21:52:50.890" v="2623" actId="26606"/>
          <ac:spMkLst>
            <pc:docMk/>
            <pc:sldMk cId="1250696025" sldId="291"/>
            <ac:spMk id="12" creationId="{650D18FE-0824-4A46-B22C-A86B52E5780A}"/>
          </ac:spMkLst>
        </pc:spChg>
        <pc:spChg chg="add">
          <ac:chgData name="Davis, Michael J" userId="8eac95fc-3493-4ccf-afbd-6c711c7b0a15" providerId="ADAL" clId="{51167F4E-7B3E-4EE5-AA84-51C9BDF901EF}" dt="2022-07-22T21:53:17.231" v="2627" actId="26606"/>
          <ac:spMkLst>
            <pc:docMk/>
            <pc:sldMk cId="1250696025" sldId="291"/>
            <ac:spMk id="13" creationId="{967D8EB6-EAE1-4F9C-B398-83321E287204}"/>
          </ac:spMkLst>
        </pc:spChg>
        <pc:picChg chg="add mod ord">
          <ac:chgData name="Davis, Michael J" userId="8eac95fc-3493-4ccf-afbd-6c711c7b0a15" providerId="ADAL" clId="{51167F4E-7B3E-4EE5-AA84-51C9BDF901EF}" dt="2022-07-22T21:53:17.231" v="2627" actId="26606"/>
          <ac:picMkLst>
            <pc:docMk/>
            <pc:sldMk cId="1250696025" sldId="291"/>
            <ac:picMk id="6" creationId="{11DC641F-29D3-0BE2-DBFD-1C834A6958D7}"/>
          </ac:picMkLst>
        </pc:picChg>
        <pc:picChg chg="add del">
          <ac:chgData name="Davis, Michael J" userId="8eac95fc-3493-4ccf-afbd-6c711c7b0a15" providerId="ADAL" clId="{51167F4E-7B3E-4EE5-AA84-51C9BDF901EF}" dt="2022-07-22T21:52:50.890" v="2623" actId="26606"/>
          <ac:picMkLst>
            <pc:docMk/>
            <pc:sldMk cId="1250696025" sldId="291"/>
            <ac:picMk id="7" creationId="{FEF687FA-41A7-6580-D473-1101D3267674}"/>
          </ac:picMkLst>
        </pc:picChg>
      </pc:sldChg>
      <pc:sldChg chg="addSp delSp modSp new mod setBg chgLayout">
        <pc:chgData name="Davis, Michael J" userId="8eac95fc-3493-4ccf-afbd-6c711c7b0a15" providerId="ADAL" clId="{51167F4E-7B3E-4EE5-AA84-51C9BDF901EF}" dt="2022-07-22T21:55:10.175" v="2778" actId="20577"/>
        <pc:sldMkLst>
          <pc:docMk/>
          <pc:sldMk cId="2744092023" sldId="292"/>
        </pc:sldMkLst>
        <pc:spChg chg="del">
          <ac:chgData name="Davis, Michael J" userId="8eac95fc-3493-4ccf-afbd-6c711c7b0a15" providerId="ADAL" clId="{51167F4E-7B3E-4EE5-AA84-51C9BDF901EF}" dt="2022-07-22T21:53:53.091" v="2632" actId="700"/>
          <ac:spMkLst>
            <pc:docMk/>
            <pc:sldMk cId="2744092023" sldId="292"/>
            <ac:spMk id="2" creationId="{212ABFB3-97AD-6566-2614-B59B09D27E6B}"/>
          </ac:spMkLst>
        </pc:spChg>
        <pc:spChg chg="del">
          <ac:chgData name="Davis, Michael J" userId="8eac95fc-3493-4ccf-afbd-6c711c7b0a15" providerId="ADAL" clId="{51167F4E-7B3E-4EE5-AA84-51C9BDF901EF}" dt="2022-07-22T21:53:53.091" v="2632" actId="700"/>
          <ac:spMkLst>
            <pc:docMk/>
            <pc:sldMk cId="2744092023" sldId="292"/>
            <ac:spMk id="3" creationId="{CB360BF7-2E82-0CB4-B2C8-ACAC34160501}"/>
          </ac:spMkLst>
        </pc:spChg>
        <pc:spChg chg="add mod ord">
          <ac:chgData name="Davis, Michael J" userId="8eac95fc-3493-4ccf-afbd-6c711c7b0a15" providerId="ADAL" clId="{51167F4E-7B3E-4EE5-AA84-51C9BDF901EF}" dt="2022-07-22T21:54:04.889" v="2644" actId="20577"/>
          <ac:spMkLst>
            <pc:docMk/>
            <pc:sldMk cId="2744092023" sldId="292"/>
            <ac:spMk id="4" creationId="{C98F4CFF-01F2-F02B-670C-B22F45F3F9F2}"/>
          </ac:spMkLst>
        </pc:spChg>
        <pc:spChg chg="add mod ord">
          <ac:chgData name="Davis, Michael J" userId="8eac95fc-3493-4ccf-afbd-6c711c7b0a15" providerId="ADAL" clId="{51167F4E-7B3E-4EE5-AA84-51C9BDF901EF}" dt="2022-07-22T21:55:10.175" v="2778" actId="20577"/>
          <ac:spMkLst>
            <pc:docMk/>
            <pc:sldMk cId="2744092023" sldId="292"/>
            <ac:spMk id="5" creationId="{BD887BEE-2506-BB87-78C8-711D926A15DF}"/>
          </ac:spMkLst>
        </pc:spChg>
        <pc:picChg chg="add del mod">
          <ac:chgData name="Davis, Michael J" userId="8eac95fc-3493-4ccf-afbd-6c711c7b0a15" providerId="ADAL" clId="{51167F4E-7B3E-4EE5-AA84-51C9BDF901EF}" dt="2022-07-22T21:54:16.902" v="2650" actId="478"/>
          <ac:picMkLst>
            <pc:docMk/>
            <pc:sldMk cId="2744092023" sldId="292"/>
            <ac:picMk id="6" creationId="{52A11CD4-4F5E-074B-115B-E8D9969E7B0E}"/>
          </ac:picMkLst>
        </pc:picChg>
        <pc:picChg chg="add mod">
          <ac:chgData name="Davis, Michael J" userId="8eac95fc-3493-4ccf-afbd-6c711c7b0a15" providerId="ADAL" clId="{51167F4E-7B3E-4EE5-AA84-51C9BDF901EF}" dt="2022-07-22T21:54:24.645" v="2652" actId="1076"/>
          <ac:picMkLst>
            <pc:docMk/>
            <pc:sldMk cId="2744092023" sldId="292"/>
            <ac:picMk id="7" creationId="{175B97B5-C0CD-E624-E6CD-B6C13E57CB7B}"/>
          </ac:picMkLst>
        </pc:picChg>
      </pc:sldChg>
      <pc:sldChg chg="modSp add mod">
        <pc:chgData name="Davis, Michael J" userId="8eac95fc-3493-4ccf-afbd-6c711c7b0a15" providerId="ADAL" clId="{51167F4E-7B3E-4EE5-AA84-51C9BDF901EF}" dt="2022-07-25T17:20:55.153" v="3021"/>
        <pc:sldMkLst>
          <pc:docMk/>
          <pc:sldMk cId="3889464269" sldId="293"/>
        </pc:sldMkLst>
        <pc:spChg chg="mod">
          <ac:chgData name="Davis, Michael J" userId="8eac95fc-3493-4ccf-afbd-6c711c7b0a15" providerId="ADAL" clId="{51167F4E-7B3E-4EE5-AA84-51C9BDF901EF}" dt="2022-07-25T17:20:55.153" v="3021"/>
          <ac:spMkLst>
            <pc:docMk/>
            <pc:sldMk cId="3889464269" sldId="293"/>
            <ac:spMk id="3" creationId="{F10F89EC-D5A0-9D3F-7055-06F771CCF934}"/>
          </ac:spMkLst>
        </pc:spChg>
      </pc:sldChg>
      <pc:sldChg chg="modSp add mod">
        <pc:chgData name="Davis, Michael J" userId="8eac95fc-3493-4ccf-afbd-6c711c7b0a15" providerId="ADAL" clId="{51167F4E-7B3E-4EE5-AA84-51C9BDF901EF}" dt="2022-07-25T17:23:49.078" v="3049" actId="2711"/>
        <pc:sldMkLst>
          <pc:docMk/>
          <pc:sldMk cId="2779501432" sldId="294"/>
        </pc:sldMkLst>
        <pc:spChg chg="mod">
          <ac:chgData name="Davis, Michael J" userId="8eac95fc-3493-4ccf-afbd-6c711c7b0a15" providerId="ADAL" clId="{51167F4E-7B3E-4EE5-AA84-51C9BDF901EF}" dt="2022-07-25T17:23:49.078" v="3049" actId="2711"/>
          <ac:spMkLst>
            <pc:docMk/>
            <pc:sldMk cId="2779501432" sldId="294"/>
            <ac:spMk id="5" creationId="{B62DB2AD-60F9-0548-9F1C-817EC6CA245D}"/>
          </ac:spMkLst>
        </pc:spChg>
      </pc:sldChg>
      <pc:sldChg chg="modSp add mod">
        <pc:chgData name="Davis, Michael J" userId="8eac95fc-3493-4ccf-afbd-6c711c7b0a15" providerId="ADAL" clId="{51167F4E-7B3E-4EE5-AA84-51C9BDF901EF}" dt="2022-07-25T17:24:57.973" v="3113" actId="14100"/>
        <pc:sldMkLst>
          <pc:docMk/>
          <pc:sldMk cId="4273027237" sldId="295"/>
        </pc:sldMkLst>
        <pc:spChg chg="mod">
          <ac:chgData name="Davis, Michael J" userId="8eac95fc-3493-4ccf-afbd-6c711c7b0a15" providerId="ADAL" clId="{51167F4E-7B3E-4EE5-AA84-51C9BDF901EF}" dt="2022-07-25T17:24:57.973" v="3113" actId="14100"/>
          <ac:spMkLst>
            <pc:docMk/>
            <pc:sldMk cId="4273027237" sldId="295"/>
            <ac:spMk id="5" creationId="{DE5956F8-3C7E-0448-9303-8B342CA4AB79}"/>
          </ac:spMkLst>
        </pc:spChg>
      </pc:sldChg>
      <pc:sldChg chg="delSp modSp add mod modNotesTx">
        <pc:chgData name="Davis, Michael J" userId="8eac95fc-3493-4ccf-afbd-6c711c7b0a15" providerId="ADAL" clId="{51167F4E-7B3E-4EE5-AA84-51C9BDF901EF}" dt="2022-07-25T17:25:23.813" v="3117"/>
        <pc:sldMkLst>
          <pc:docMk/>
          <pc:sldMk cId="2384800529" sldId="296"/>
        </pc:sldMkLst>
        <pc:spChg chg="del mod">
          <ac:chgData name="Davis, Michael J" userId="8eac95fc-3493-4ccf-afbd-6c711c7b0a15" providerId="ADAL" clId="{51167F4E-7B3E-4EE5-AA84-51C9BDF901EF}" dt="2022-07-25T17:25:23.813" v="3117"/>
          <ac:spMkLst>
            <pc:docMk/>
            <pc:sldMk cId="2384800529" sldId="296"/>
            <ac:spMk id="8" creationId="{C280BA71-4104-D442-A237-BE6214303028}"/>
          </ac:spMkLst>
        </pc:spChg>
      </pc:sldChg>
      <pc:sldChg chg="modSp add mod">
        <pc:chgData name="Davis, Michael J" userId="8eac95fc-3493-4ccf-afbd-6c711c7b0a15" providerId="ADAL" clId="{51167F4E-7B3E-4EE5-AA84-51C9BDF901EF}" dt="2022-07-25T17:26:08.048" v="3121" actId="2711"/>
        <pc:sldMkLst>
          <pc:docMk/>
          <pc:sldMk cId="4023487809" sldId="297"/>
        </pc:sldMkLst>
        <pc:spChg chg="mod">
          <ac:chgData name="Davis, Michael J" userId="8eac95fc-3493-4ccf-afbd-6c711c7b0a15" providerId="ADAL" clId="{51167F4E-7B3E-4EE5-AA84-51C9BDF901EF}" dt="2022-07-25T17:26:08.048" v="3121" actId="2711"/>
          <ac:spMkLst>
            <pc:docMk/>
            <pc:sldMk cId="4023487809" sldId="297"/>
            <ac:spMk id="5" creationId="{2829CAF3-42AF-B04E-A309-52DFE1CBF0BD}"/>
          </ac:spMkLst>
        </pc:spChg>
      </pc:sldChg>
      <pc:sldChg chg="modSp add mod">
        <pc:chgData name="Davis, Michael J" userId="8eac95fc-3493-4ccf-afbd-6c711c7b0a15" providerId="ADAL" clId="{51167F4E-7B3E-4EE5-AA84-51C9BDF901EF}" dt="2022-07-25T17:25:32.051" v="3118" actId="2711"/>
        <pc:sldMkLst>
          <pc:docMk/>
          <pc:sldMk cId="3319356528" sldId="300"/>
        </pc:sldMkLst>
        <pc:spChg chg="mod">
          <ac:chgData name="Davis, Michael J" userId="8eac95fc-3493-4ccf-afbd-6c711c7b0a15" providerId="ADAL" clId="{51167F4E-7B3E-4EE5-AA84-51C9BDF901EF}" dt="2022-07-25T17:25:32.051" v="3118" actId="2711"/>
          <ac:spMkLst>
            <pc:docMk/>
            <pc:sldMk cId="3319356528" sldId="300"/>
            <ac:spMk id="5" creationId="{1434E17F-6AE9-EC4C-A81E-BCF29DD32BFF}"/>
          </ac:spMkLst>
        </pc:spChg>
      </pc:sldChg>
      <pc:sldChg chg="modSp add mod">
        <pc:chgData name="Davis, Michael J" userId="8eac95fc-3493-4ccf-afbd-6c711c7b0a15" providerId="ADAL" clId="{51167F4E-7B3E-4EE5-AA84-51C9BDF901EF}" dt="2022-07-25T17:26:47.599" v="3126" actId="2711"/>
        <pc:sldMkLst>
          <pc:docMk/>
          <pc:sldMk cId="408064979" sldId="301"/>
        </pc:sldMkLst>
        <pc:spChg chg="mod">
          <ac:chgData name="Davis, Michael J" userId="8eac95fc-3493-4ccf-afbd-6c711c7b0a15" providerId="ADAL" clId="{51167F4E-7B3E-4EE5-AA84-51C9BDF901EF}" dt="2022-07-25T17:26:47.599" v="3126" actId="2711"/>
          <ac:spMkLst>
            <pc:docMk/>
            <pc:sldMk cId="408064979" sldId="301"/>
            <ac:spMk id="5" creationId="{2829CAF3-42AF-B04E-A309-52DFE1CBF0BD}"/>
          </ac:spMkLst>
        </pc:spChg>
      </pc:sldChg>
      <pc:sldChg chg="modSp add mod ord">
        <pc:chgData name="Davis, Michael J" userId="8eac95fc-3493-4ccf-afbd-6c711c7b0a15" providerId="ADAL" clId="{51167F4E-7B3E-4EE5-AA84-51C9BDF901EF}" dt="2022-07-25T17:42:20.664" v="3495" actId="20577"/>
        <pc:sldMkLst>
          <pc:docMk/>
          <pc:sldMk cId="2105529923" sldId="302"/>
        </pc:sldMkLst>
        <pc:spChg chg="mod">
          <ac:chgData name="Davis, Michael J" userId="8eac95fc-3493-4ccf-afbd-6c711c7b0a15" providerId="ADAL" clId="{51167F4E-7B3E-4EE5-AA84-51C9BDF901EF}" dt="2022-07-25T17:42:20.664" v="3495" actId="20577"/>
          <ac:spMkLst>
            <pc:docMk/>
            <pc:sldMk cId="2105529923" sldId="302"/>
            <ac:spMk id="5" creationId="{67B94603-3088-C354-7A6F-411AADDFFB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C97AB-7B50-4F20-AFF3-5F8ECA9F71F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6A5CB25-B076-4DC2-8354-E33D949AC2A9}">
      <dgm:prSet/>
      <dgm:spPr/>
      <dgm:t>
        <a:bodyPr/>
        <a:lstStyle/>
        <a:p>
          <a:r>
            <a:rPr lang="en-US" dirty="0"/>
            <a:t>Is the rationale for selecting activities or components for development or adaptation clearly articulated and informed by and build on the research literature and the work of others?</a:t>
          </a:r>
        </a:p>
      </dgm:t>
    </dgm:pt>
    <dgm:pt modelId="{4F2FF0C6-6F9E-4214-9AFE-34962719E265}" type="parTrans" cxnId="{A500CE47-A62B-4412-8E43-4612B3ABCC15}">
      <dgm:prSet/>
      <dgm:spPr/>
      <dgm:t>
        <a:bodyPr/>
        <a:lstStyle/>
        <a:p>
          <a:endParaRPr lang="en-US"/>
        </a:p>
      </dgm:t>
    </dgm:pt>
    <dgm:pt modelId="{0BB6801D-F265-4B84-A2ED-855A1471D5C9}" type="sibTrans" cxnId="{A500CE47-A62B-4412-8E43-4612B3ABCC15}">
      <dgm:prSet/>
      <dgm:spPr/>
      <dgm:t>
        <a:bodyPr/>
        <a:lstStyle/>
        <a:p>
          <a:endParaRPr lang="en-US"/>
        </a:p>
      </dgm:t>
    </dgm:pt>
    <dgm:pt modelId="{2850D3C3-3F92-47EE-83A2-E7FD19D6AD13}">
      <dgm:prSet/>
      <dgm:spPr/>
      <dgm:t>
        <a:bodyPr/>
        <a:lstStyle/>
        <a:p>
          <a:r>
            <a:rPr lang="en-US"/>
            <a:t>Does the project provide for effective assessment of student learning?</a:t>
          </a:r>
        </a:p>
      </dgm:t>
    </dgm:pt>
    <dgm:pt modelId="{7B9EBD38-01AA-47E7-9440-1988A8F4A6C4}" type="parTrans" cxnId="{C0703D9B-A9F1-47D6-8E3B-C45A19C163A3}">
      <dgm:prSet/>
      <dgm:spPr/>
      <dgm:t>
        <a:bodyPr/>
        <a:lstStyle/>
        <a:p>
          <a:endParaRPr lang="en-US"/>
        </a:p>
      </dgm:t>
    </dgm:pt>
    <dgm:pt modelId="{FAF500BE-3875-4FEE-9165-0F4DD765AD52}" type="sibTrans" cxnId="{C0703D9B-A9F1-47D6-8E3B-C45A19C163A3}">
      <dgm:prSet/>
      <dgm:spPr/>
      <dgm:t>
        <a:bodyPr/>
        <a:lstStyle/>
        <a:p>
          <a:endParaRPr lang="en-US"/>
        </a:p>
      </dgm:t>
    </dgm:pt>
    <dgm:pt modelId="{E5C62082-CCDA-43E5-9808-2A8397B6793D}">
      <dgm:prSet/>
      <dgm:spPr/>
      <dgm:t>
        <a:bodyPr/>
        <a:lstStyle/>
        <a:p>
          <a:r>
            <a:rPr lang="en-US"/>
            <a:t>Is the evidence of institutional support clear and compelling, and have plans for long term institutionalization been addressed?</a:t>
          </a:r>
        </a:p>
      </dgm:t>
    </dgm:pt>
    <dgm:pt modelId="{B8BD5F9C-2BCA-40DA-AE1B-ED6107CD9D9F}" type="parTrans" cxnId="{E7E3BD3F-45B3-4454-AF34-05AD01A37F5B}">
      <dgm:prSet/>
      <dgm:spPr/>
      <dgm:t>
        <a:bodyPr/>
        <a:lstStyle/>
        <a:p>
          <a:endParaRPr lang="en-US"/>
        </a:p>
      </dgm:t>
    </dgm:pt>
    <dgm:pt modelId="{4B769478-0128-4CEE-89B9-3EAE5C2AC542}" type="sibTrans" cxnId="{E7E3BD3F-45B3-4454-AF34-05AD01A37F5B}">
      <dgm:prSet/>
      <dgm:spPr/>
      <dgm:t>
        <a:bodyPr/>
        <a:lstStyle/>
        <a:p>
          <a:endParaRPr lang="en-US"/>
        </a:p>
      </dgm:t>
    </dgm:pt>
    <dgm:pt modelId="{49435663-4E6E-4396-BC4A-85F6AABC6200}" type="pres">
      <dgm:prSet presAssocID="{7BFC97AB-7B50-4F20-AFF3-5F8ECA9F71F5}" presName="linear" presStyleCnt="0">
        <dgm:presLayoutVars>
          <dgm:animLvl val="lvl"/>
          <dgm:resizeHandles val="exact"/>
        </dgm:presLayoutVars>
      </dgm:prSet>
      <dgm:spPr/>
    </dgm:pt>
    <dgm:pt modelId="{EB5EB9C9-A956-4E55-B1ED-C2421F3DFC01}" type="pres">
      <dgm:prSet presAssocID="{F6A5CB25-B076-4DC2-8354-E33D949AC2A9}" presName="parentText" presStyleLbl="node1" presStyleIdx="0" presStyleCnt="3">
        <dgm:presLayoutVars>
          <dgm:chMax val="0"/>
          <dgm:bulletEnabled val="1"/>
        </dgm:presLayoutVars>
      </dgm:prSet>
      <dgm:spPr/>
    </dgm:pt>
    <dgm:pt modelId="{74799D12-BEF6-44E2-B15D-8D601E64C2C4}" type="pres">
      <dgm:prSet presAssocID="{0BB6801D-F265-4B84-A2ED-855A1471D5C9}" presName="spacer" presStyleCnt="0"/>
      <dgm:spPr/>
    </dgm:pt>
    <dgm:pt modelId="{CF5816BA-88A5-432C-A1DF-6585DC48C306}" type="pres">
      <dgm:prSet presAssocID="{2850D3C3-3F92-47EE-83A2-E7FD19D6AD13}" presName="parentText" presStyleLbl="node1" presStyleIdx="1" presStyleCnt="3">
        <dgm:presLayoutVars>
          <dgm:chMax val="0"/>
          <dgm:bulletEnabled val="1"/>
        </dgm:presLayoutVars>
      </dgm:prSet>
      <dgm:spPr/>
    </dgm:pt>
    <dgm:pt modelId="{DBF625A2-F8C6-41C8-9079-FDBFD7250E76}" type="pres">
      <dgm:prSet presAssocID="{FAF500BE-3875-4FEE-9165-0F4DD765AD52}" presName="spacer" presStyleCnt="0"/>
      <dgm:spPr/>
    </dgm:pt>
    <dgm:pt modelId="{90681280-750C-4B42-BCBC-F5CF83676C5A}" type="pres">
      <dgm:prSet presAssocID="{E5C62082-CCDA-43E5-9808-2A8397B6793D}" presName="parentText" presStyleLbl="node1" presStyleIdx="2" presStyleCnt="3">
        <dgm:presLayoutVars>
          <dgm:chMax val="0"/>
          <dgm:bulletEnabled val="1"/>
        </dgm:presLayoutVars>
      </dgm:prSet>
      <dgm:spPr/>
    </dgm:pt>
  </dgm:ptLst>
  <dgm:cxnLst>
    <dgm:cxn modelId="{E7E3BD3F-45B3-4454-AF34-05AD01A37F5B}" srcId="{7BFC97AB-7B50-4F20-AFF3-5F8ECA9F71F5}" destId="{E5C62082-CCDA-43E5-9808-2A8397B6793D}" srcOrd="2" destOrd="0" parTransId="{B8BD5F9C-2BCA-40DA-AE1B-ED6107CD9D9F}" sibTransId="{4B769478-0128-4CEE-89B9-3EAE5C2AC542}"/>
    <dgm:cxn modelId="{A500CE47-A62B-4412-8E43-4612B3ABCC15}" srcId="{7BFC97AB-7B50-4F20-AFF3-5F8ECA9F71F5}" destId="{F6A5CB25-B076-4DC2-8354-E33D949AC2A9}" srcOrd="0" destOrd="0" parTransId="{4F2FF0C6-6F9E-4214-9AFE-34962719E265}" sibTransId="{0BB6801D-F265-4B84-A2ED-855A1471D5C9}"/>
    <dgm:cxn modelId="{F7340082-2B94-4D77-B4FA-29FE46E4EC1F}" type="presOf" srcId="{2850D3C3-3F92-47EE-83A2-E7FD19D6AD13}" destId="{CF5816BA-88A5-432C-A1DF-6585DC48C306}" srcOrd="0" destOrd="0" presId="urn:microsoft.com/office/officeart/2005/8/layout/vList2"/>
    <dgm:cxn modelId="{90390099-FF95-474C-A19A-973ED4FF716C}" type="presOf" srcId="{7BFC97AB-7B50-4F20-AFF3-5F8ECA9F71F5}" destId="{49435663-4E6E-4396-BC4A-85F6AABC6200}" srcOrd="0" destOrd="0" presId="urn:microsoft.com/office/officeart/2005/8/layout/vList2"/>
    <dgm:cxn modelId="{C0703D9B-A9F1-47D6-8E3B-C45A19C163A3}" srcId="{7BFC97AB-7B50-4F20-AFF3-5F8ECA9F71F5}" destId="{2850D3C3-3F92-47EE-83A2-E7FD19D6AD13}" srcOrd="1" destOrd="0" parTransId="{7B9EBD38-01AA-47E7-9440-1988A8F4A6C4}" sibTransId="{FAF500BE-3875-4FEE-9165-0F4DD765AD52}"/>
    <dgm:cxn modelId="{E03E91C6-C8EF-4C2C-990F-7BA346F84E96}" type="presOf" srcId="{F6A5CB25-B076-4DC2-8354-E33D949AC2A9}" destId="{EB5EB9C9-A956-4E55-B1ED-C2421F3DFC01}" srcOrd="0" destOrd="0" presId="urn:microsoft.com/office/officeart/2005/8/layout/vList2"/>
    <dgm:cxn modelId="{11BFD6F3-07BF-4722-A7C9-7B1D23940FCA}" type="presOf" srcId="{E5C62082-CCDA-43E5-9808-2A8397B6793D}" destId="{90681280-750C-4B42-BCBC-F5CF83676C5A}" srcOrd="0" destOrd="0" presId="urn:microsoft.com/office/officeart/2005/8/layout/vList2"/>
    <dgm:cxn modelId="{060BAC36-4011-4956-B034-78A11EC2EA90}" type="presParOf" srcId="{49435663-4E6E-4396-BC4A-85F6AABC6200}" destId="{EB5EB9C9-A956-4E55-B1ED-C2421F3DFC01}" srcOrd="0" destOrd="0" presId="urn:microsoft.com/office/officeart/2005/8/layout/vList2"/>
    <dgm:cxn modelId="{943642E7-885C-4A77-8E97-8FB162F73B92}" type="presParOf" srcId="{49435663-4E6E-4396-BC4A-85F6AABC6200}" destId="{74799D12-BEF6-44E2-B15D-8D601E64C2C4}" srcOrd="1" destOrd="0" presId="urn:microsoft.com/office/officeart/2005/8/layout/vList2"/>
    <dgm:cxn modelId="{58812F58-C353-4F25-B791-970B1AF281EF}" type="presParOf" srcId="{49435663-4E6E-4396-BC4A-85F6AABC6200}" destId="{CF5816BA-88A5-432C-A1DF-6585DC48C306}" srcOrd="2" destOrd="0" presId="urn:microsoft.com/office/officeart/2005/8/layout/vList2"/>
    <dgm:cxn modelId="{B9DEFC23-221A-4DA6-981A-A9345B6A9419}" type="presParOf" srcId="{49435663-4E6E-4396-BC4A-85F6AABC6200}" destId="{DBF625A2-F8C6-41C8-9079-FDBFD7250E76}" srcOrd="3" destOrd="0" presId="urn:microsoft.com/office/officeart/2005/8/layout/vList2"/>
    <dgm:cxn modelId="{014FD719-5FA1-4267-BDDF-2B95F2C639BB}" type="presParOf" srcId="{49435663-4E6E-4396-BC4A-85F6AABC6200}" destId="{90681280-750C-4B42-BCBC-F5CF83676C5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8EFE7-DEED-4A15-9A03-F74814D3C7B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C40B8BC-D619-4B71-94B2-FBA8ACA3E2A1}">
      <dgm:prSet/>
      <dgm:spPr/>
      <dgm:t>
        <a:bodyPr/>
        <a:lstStyle/>
        <a:p>
          <a:r>
            <a:rPr lang="en-US"/>
            <a:t>Does the project work with employers to address their current and future needs for technicians? </a:t>
          </a:r>
        </a:p>
      </dgm:t>
    </dgm:pt>
    <dgm:pt modelId="{F270F3F4-4137-4B9F-8B22-EFED56B4414E}" type="parTrans" cxnId="{25B5B3D3-E4DA-47CF-B140-9BAC2D8D268F}">
      <dgm:prSet/>
      <dgm:spPr/>
      <dgm:t>
        <a:bodyPr/>
        <a:lstStyle/>
        <a:p>
          <a:endParaRPr lang="en-US"/>
        </a:p>
      </dgm:t>
    </dgm:pt>
    <dgm:pt modelId="{63666AA2-FD8D-471C-8AE4-7C046D79B7B3}" type="sibTrans" cxnId="{25B5B3D3-E4DA-47CF-B140-9BAC2D8D268F}">
      <dgm:prSet/>
      <dgm:spPr/>
      <dgm:t>
        <a:bodyPr/>
        <a:lstStyle/>
        <a:p>
          <a:endParaRPr lang="en-US"/>
        </a:p>
      </dgm:t>
    </dgm:pt>
    <dgm:pt modelId="{EF59CEFF-726E-4F00-AAAE-0BAE46A47881}">
      <dgm:prSet/>
      <dgm:spPr/>
      <dgm:t>
        <a:bodyPr/>
        <a:lstStyle/>
        <a:p>
          <a:r>
            <a:rPr lang="en-US"/>
            <a:t>Has an assessment of workforce needs for technicians been conducted?</a:t>
          </a:r>
        </a:p>
      </dgm:t>
    </dgm:pt>
    <dgm:pt modelId="{085640A8-26FC-47B9-A4DF-CEE70A99D2A7}" type="parTrans" cxnId="{32022396-5E78-4DB2-BEBA-A29CAFDC1838}">
      <dgm:prSet/>
      <dgm:spPr/>
      <dgm:t>
        <a:bodyPr/>
        <a:lstStyle/>
        <a:p>
          <a:endParaRPr lang="en-US"/>
        </a:p>
      </dgm:t>
    </dgm:pt>
    <dgm:pt modelId="{57477B75-7274-4AE6-8F65-B5E5D8C76E8A}" type="sibTrans" cxnId="{32022396-5E78-4DB2-BEBA-A29CAFDC1838}">
      <dgm:prSet/>
      <dgm:spPr/>
      <dgm:t>
        <a:bodyPr/>
        <a:lstStyle/>
        <a:p>
          <a:endParaRPr lang="en-US"/>
        </a:p>
      </dgm:t>
    </dgm:pt>
    <dgm:pt modelId="{0BB22B8A-9322-4EC3-8A5C-D81689B7FA86}">
      <dgm:prSet/>
      <dgm:spPr/>
      <dgm:t>
        <a:bodyPr/>
        <a:lstStyle/>
        <a:p>
          <a:r>
            <a:rPr lang="en-US"/>
            <a:t>Will the project evaluation inform others through the communication of results?</a:t>
          </a:r>
        </a:p>
      </dgm:t>
    </dgm:pt>
    <dgm:pt modelId="{B77BD485-5A5F-444C-9FA2-39832FE5C634}" type="parTrans" cxnId="{319E3A08-B688-424A-BA1F-4CAED8A9C4CC}">
      <dgm:prSet/>
      <dgm:spPr/>
      <dgm:t>
        <a:bodyPr/>
        <a:lstStyle/>
        <a:p>
          <a:endParaRPr lang="en-US"/>
        </a:p>
      </dgm:t>
    </dgm:pt>
    <dgm:pt modelId="{CA07A56A-6292-4A96-904B-BB6CB9C50E04}" type="sibTrans" cxnId="{319E3A08-B688-424A-BA1F-4CAED8A9C4CC}">
      <dgm:prSet/>
      <dgm:spPr/>
      <dgm:t>
        <a:bodyPr/>
        <a:lstStyle/>
        <a:p>
          <a:endParaRPr lang="en-US"/>
        </a:p>
      </dgm:t>
    </dgm:pt>
    <dgm:pt modelId="{2424EC09-8598-4A88-8717-FD35EDD0AA2E}">
      <dgm:prSet/>
      <dgm:spPr/>
      <dgm:t>
        <a:bodyPr/>
        <a:lstStyle/>
        <a:p>
          <a:r>
            <a:rPr lang="en-US" dirty="0"/>
            <a:t>Are the results and products of the project likely to be useful at other institutions?</a:t>
          </a:r>
        </a:p>
      </dgm:t>
    </dgm:pt>
    <dgm:pt modelId="{AE7ABE83-0A68-413A-BEB0-38C46FC0FEE2}" type="parTrans" cxnId="{273F5DC9-C360-4D59-8846-FC5DD7409DFD}">
      <dgm:prSet/>
      <dgm:spPr/>
      <dgm:t>
        <a:bodyPr/>
        <a:lstStyle/>
        <a:p>
          <a:endParaRPr lang="en-US"/>
        </a:p>
      </dgm:t>
    </dgm:pt>
    <dgm:pt modelId="{2ABF2CAA-51F3-402E-B353-96270402B847}" type="sibTrans" cxnId="{273F5DC9-C360-4D59-8846-FC5DD7409DFD}">
      <dgm:prSet/>
      <dgm:spPr/>
      <dgm:t>
        <a:bodyPr/>
        <a:lstStyle/>
        <a:p>
          <a:endParaRPr lang="en-US"/>
        </a:p>
      </dgm:t>
    </dgm:pt>
    <dgm:pt modelId="{8A7BD48D-62C9-4FE9-A075-9397FF2EBF4C}">
      <dgm:prSet/>
      <dgm:spPr/>
      <dgm:t>
        <a:bodyPr/>
        <a:lstStyle/>
        <a:p>
          <a:r>
            <a:rPr lang="en-US" dirty="0"/>
            <a:t>Will the project make it possible for a more diverse pool of students to enter the skilled technical workforce?</a:t>
          </a:r>
        </a:p>
      </dgm:t>
    </dgm:pt>
    <dgm:pt modelId="{869BB660-E814-46B8-AFE9-5CAFA35F0550}" type="parTrans" cxnId="{CB6A50D0-98AD-4471-8E10-BF02B34701A6}">
      <dgm:prSet/>
      <dgm:spPr/>
      <dgm:t>
        <a:bodyPr/>
        <a:lstStyle/>
        <a:p>
          <a:endParaRPr lang="en-US"/>
        </a:p>
      </dgm:t>
    </dgm:pt>
    <dgm:pt modelId="{7F969603-A6F2-4FD1-A4C7-EDE1CB55D632}" type="sibTrans" cxnId="{CB6A50D0-98AD-4471-8E10-BF02B34701A6}">
      <dgm:prSet/>
      <dgm:spPr/>
      <dgm:t>
        <a:bodyPr/>
        <a:lstStyle/>
        <a:p>
          <a:endParaRPr lang="en-US"/>
        </a:p>
      </dgm:t>
    </dgm:pt>
    <dgm:pt modelId="{0D56CB8C-D4DF-4E4D-96A5-8CD1A86B3187}">
      <dgm:prSet/>
      <dgm:spPr/>
      <dgm:t>
        <a:bodyPr/>
        <a:lstStyle/>
        <a:p>
          <a:r>
            <a:rPr lang="en-US" dirty="0"/>
            <a:t>Are other educational institutions involved?</a:t>
          </a:r>
        </a:p>
      </dgm:t>
    </dgm:pt>
    <dgm:pt modelId="{131B5C10-8911-4DEB-904A-23586201D09B}" type="parTrans" cxnId="{B67C8AE1-953D-4AE3-B55D-8E352616434F}">
      <dgm:prSet/>
      <dgm:spPr/>
      <dgm:t>
        <a:bodyPr/>
        <a:lstStyle/>
        <a:p>
          <a:endParaRPr lang="en-US"/>
        </a:p>
      </dgm:t>
    </dgm:pt>
    <dgm:pt modelId="{40281915-0956-4F61-84DB-28769295FB4E}" type="sibTrans" cxnId="{B67C8AE1-953D-4AE3-B55D-8E352616434F}">
      <dgm:prSet/>
      <dgm:spPr/>
      <dgm:t>
        <a:bodyPr/>
        <a:lstStyle/>
        <a:p>
          <a:endParaRPr lang="en-US"/>
        </a:p>
      </dgm:t>
    </dgm:pt>
    <dgm:pt modelId="{DD13DE32-A262-49DE-8429-9E8AC8057E67}">
      <dgm:prSet/>
      <dgm:spPr/>
      <dgm:t>
        <a:bodyPr/>
        <a:lstStyle/>
        <a:p>
          <a:r>
            <a:rPr lang="en-US" dirty="0"/>
            <a:t>Will the project’s results be disseminated and the will the products be distributed effectively when appropriate?</a:t>
          </a:r>
        </a:p>
      </dgm:t>
    </dgm:pt>
    <dgm:pt modelId="{8D0E5320-CA3E-4A71-97CE-0DE8DAEEF500}" type="parTrans" cxnId="{29DF9F55-C62B-4951-93E0-819BBB0621A5}">
      <dgm:prSet/>
      <dgm:spPr/>
      <dgm:t>
        <a:bodyPr/>
        <a:lstStyle/>
        <a:p>
          <a:endParaRPr lang="en-US"/>
        </a:p>
      </dgm:t>
    </dgm:pt>
    <dgm:pt modelId="{CFE4DB78-45E9-4F55-B23F-AD515AE59100}" type="sibTrans" cxnId="{29DF9F55-C62B-4951-93E0-819BBB0621A5}">
      <dgm:prSet/>
      <dgm:spPr/>
      <dgm:t>
        <a:bodyPr/>
        <a:lstStyle/>
        <a:p>
          <a:endParaRPr lang="en-US"/>
        </a:p>
      </dgm:t>
    </dgm:pt>
    <dgm:pt modelId="{3AF0E725-D1F3-469C-B60A-FDC6F37C5577}" type="pres">
      <dgm:prSet presAssocID="{E878EFE7-DEED-4A15-9A03-F74814D3C7B6}" presName="linear" presStyleCnt="0">
        <dgm:presLayoutVars>
          <dgm:animLvl val="lvl"/>
          <dgm:resizeHandles val="exact"/>
        </dgm:presLayoutVars>
      </dgm:prSet>
      <dgm:spPr/>
    </dgm:pt>
    <dgm:pt modelId="{66C67282-3C64-45A4-9443-A3F015A064D6}" type="pres">
      <dgm:prSet presAssocID="{4C40B8BC-D619-4B71-94B2-FBA8ACA3E2A1}" presName="parentText" presStyleLbl="node1" presStyleIdx="0" presStyleCnt="7">
        <dgm:presLayoutVars>
          <dgm:chMax val="0"/>
          <dgm:bulletEnabled val="1"/>
        </dgm:presLayoutVars>
      </dgm:prSet>
      <dgm:spPr/>
    </dgm:pt>
    <dgm:pt modelId="{6325C6D1-ECB7-4F23-A16E-CCB6A034471A}" type="pres">
      <dgm:prSet presAssocID="{63666AA2-FD8D-471C-8AE4-7C046D79B7B3}" presName="spacer" presStyleCnt="0"/>
      <dgm:spPr/>
    </dgm:pt>
    <dgm:pt modelId="{A69DD2F6-7C2D-4E98-B042-508CD622BF9E}" type="pres">
      <dgm:prSet presAssocID="{EF59CEFF-726E-4F00-AAAE-0BAE46A47881}" presName="parentText" presStyleLbl="node1" presStyleIdx="1" presStyleCnt="7">
        <dgm:presLayoutVars>
          <dgm:chMax val="0"/>
          <dgm:bulletEnabled val="1"/>
        </dgm:presLayoutVars>
      </dgm:prSet>
      <dgm:spPr/>
    </dgm:pt>
    <dgm:pt modelId="{8699647B-23D1-4076-A323-36940E1FD749}" type="pres">
      <dgm:prSet presAssocID="{57477B75-7274-4AE6-8F65-B5E5D8C76E8A}" presName="spacer" presStyleCnt="0"/>
      <dgm:spPr/>
    </dgm:pt>
    <dgm:pt modelId="{3256312B-56FF-4B13-8F36-0CAD19BA670F}" type="pres">
      <dgm:prSet presAssocID="{0BB22B8A-9322-4EC3-8A5C-D81689B7FA86}" presName="parentText" presStyleLbl="node1" presStyleIdx="2" presStyleCnt="7">
        <dgm:presLayoutVars>
          <dgm:chMax val="0"/>
          <dgm:bulletEnabled val="1"/>
        </dgm:presLayoutVars>
      </dgm:prSet>
      <dgm:spPr/>
    </dgm:pt>
    <dgm:pt modelId="{11243738-7EF3-45A4-B7B2-CA0DBB285C1E}" type="pres">
      <dgm:prSet presAssocID="{CA07A56A-6292-4A96-904B-BB6CB9C50E04}" presName="spacer" presStyleCnt="0"/>
      <dgm:spPr/>
    </dgm:pt>
    <dgm:pt modelId="{50151AA2-FB2A-41BE-8857-81774BB60595}" type="pres">
      <dgm:prSet presAssocID="{2424EC09-8598-4A88-8717-FD35EDD0AA2E}" presName="parentText" presStyleLbl="node1" presStyleIdx="3" presStyleCnt="7">
        <dgm:presLayoutVars>
          <dgm:chMax val="0"/>
          <dgm:bulletEnabled val="1"/>
        </dgm:presLayoutVars>
      </dgm:prSet>
      <dgm:spPr/>
    </dgm:pt>
    <dgm:pt modelId="{E2454852-FEE1-4DAC-AD12-13A8330D0021}" type="pres">
      <dgm:prSet presAssocID="{2ABF2CAA-51F3-402E-B353-96270402B847}" presName="spacer" presStyleCnt="0"/>
      <dgm:spPr/>
    </dgm:pt>
    <dgm:pt modelId="{0298A3E3-3075-4F80-83AC-43B63F070CAD}" type="pres">
      <dgm:prSet presAssocID="{8A7BD48D-62C9-4FE9-A075-9397FF2EBF4C}" presName="parentText" presStyleLbl="node1" presStyleIdx="4" presStyleCnt="7">
        <dgm:presLayoutVars>
          <dgm:chMax val="0"/>
          <dgm:bulletEnabled val="1"/>
        </dgm:presLayoutVars>
      </dgm:prSet>
      <dgm:spPr/>
    </dgm:pt>
    <dgm:pt modelId="{7E8BD151-6760-4546-8439-8D7BDB3DCC1F}" type="pres">
      <dgm:prSet presAssocID="{7F969603-A6F2-4FD1-A4C7-EDE1CB55D632}" presName="spacer" presStyleCnt="0"/>
      <dgm:spPr/>
    </dgm:pt>
    <dgm:pt modelId="{1813FD01-6403-4B86-AA6A-C532874F2237}" type="pres">
      <dgm:prSet presAssocID="{0D56CB8C-D4DF-4E4D-96A5-8CD1A86B3187}" presName="parentText" presStyleLbl="node1" presStyleIdx="5" presStyleCnt="7">
        <dgm:presLayoutVars>
          <dgm:chMax val="0"/>
          <dgm:bulletEnabled val="1"/>
        </dgm:presLayoutVars>
      </dgm:prSet>
      <dgm:spPr/>
    </dgm:pt>
    <dgm:pt modelId="{1742642D-05A1-4212-A5BF-C33B65BAF762}" type="pres">
      <dgm:prSet presAssocID="{40281915-0956-4F61-84DB-28769295FB4E}" presName="spacer" presStyleCnt="0"/>
      <dgm:spPr/>
    </dgm:pt>
    <dgm:pt modelId="{86ABC797-FB58-4CC7-830D-DB3DD1ECF68C}" type="pres">
      <dgm:prSet presAssocID="{DD13DE32-A262-49DE-8429-9E8AC8057E67}" presName="parentText" presStyleLbl="node1" presStyleIdx="6" presStyleCnt="7">
        <dgm:presLayoutVars>
          <dgm:chMax val="0"/>
          <dgm:bulletEnabled val="1"/>
        </dgm:presLayoutVars>
      </dgm:prSet>
      <dgm:spPr/>
    </dgm:pt>
  </dgm:ptLst>
  <dgm:cxnLst>
    <dgm:cxn modelId="{319E3A08-B688-424A-BA1F-4CAED8A9C4CC}" srcId="{E878EFE7-DEED-4A15-9A03-F74814D3C7B6}" destId="{0BB22B8A-9322-4EC3-8A5C-D81689B7FA86}" srcOrd="2" destOrd="0" parTransId="{B77BD485-5A5F-444C-9FA2-39832FE5C634}" sibTransId="{CA07A56A-6292-4A96-904B-BB6CB9C50E04}"/>
    <dgm:cxn modelId="{F30A8A5E-B45E-4DBD-ACC6-774219E921D9}" type="presOf" srcId="{8A7BD48D-62C9-4FE9-A075-9397FF2EBF4C}" destId="{0298A3E3-3075-4F80-83AC-43B63F070CAD}" srcOrd="0" destOrd="0" presId="urn:microsoft.com/office/officeart/2005/8/layout/vList2"/>
    <dgm:cxn modelId="{BFB1B145-CA23-4EAD-B8C7-0FBF373C6507}" type="presOf" srcId="{2424EC09-8598-4A88-8717-FD35EDD0AA2E}" destId="{50151AA2-FB2A-41BE-8857-81774BB60595}" srcOrd="0" destOrd="0" presId="urn:microsoft.com/office/officeart/2005/8/layout/vList2"/>
    <dgm:cxn modelId="{39AAE265-B2E6-4B23-956E-48F65614D250}" type="presOf" srcId="{DD13DE32-A262-49DE-8429-9E8AC8057E67}" destId="{86ABC797-FB58-4CC7-830D-DB3DD1ECF68C}" srcOrd="0" destOrd="0" presId="urn:microsoft.com/office/officeart/2005/8/layout/vList2"/>
    <dgm:cxn modelId="{3541266B-A645-4D16-BCD0-1CFB7D80CE97}" type="presOf" srcId="{E878EFE7-DEED-4A15-9A03-F74814D3C7B6}" destId="{3AF0E725-D1F3-469C-B60A-FDC6F37C5577}" srcOrd="0" destOrd="0" presId="urn:microsoft.com/office/officeart/2005/8/layout/vList2"/>
    <dgm:cxn modelId="{232FD253-70DF-4C7A-A64D-256480CC38D4}" type="presOf" srcId="{EF59CEFF-726E-4F00-AAAE-0BAE46A47881}" destId="{A69DD2F6-7C2D-4E98-B042-508CD622BF9E}" srcOrd="0" destOrd="0" presId="urn:microsoft.com/office/officeart/2005/8/layout/vList2"/>
    <dgm:cxn modelId="{29DF9F55-C62B-4951-93E0-819BBB0621A5}" srcId="{E878EFE7-DEED-4A15-9A03-F74814D3C7B6}" destId="{DD13DE32-A262-49DE-8429-9E8AC8057E67}" srcOrd="6" destOrd="0" parTransId="{8D0E5320-CA3E-4A71-97CE-0DE8DAEEF500}" sibTransId="{CFE4DB78-45E9-4F55-B23F-AD515AE59100}"/>
    <dgm:cxn modelId="{A44FE387-CF1E-4A65-843F-FAF470B2C68C}" type="presOf" srcId="{0D56CB8C-D4DF-4E4D-96A5-8CD1A86B3187}" destId="{1813FD01-6403-4B86-AA6A-C532874F2237}" srcOrd="0" destOrd="0" presId="urn:microsoft.com/office/officeart/2005/8/layout/vList2"/>
    <dgm:cxn modelId="{32022396-5E78-4DB2-BEBA-A29CAFDC1838}" srcId="{E878EFE7-DEED-4A15-9A03-F74814D3C7B6}" destId="{EF59CEFF-726E-4F00-AAAE-0BAE46A47881}" srcOrd="1" destOrd="0" parTransId="{085640A8-26FC-47B9-A4DF-CEE70A99D2A7}" sibTransId="{57477B75-7274-4AE6-8F65-B5E5D8C76E8A}"/>
    <dgm:cxn modelId="{FC6081AB-09DA-4ECA-9028-0C830C8D5ABF}" type="presOf" srcId="{4C40B8BC-D619-4B71-94B2-FBA8ACA3E2A1}" destId="{66C67282-3C64-45A4-9443-A3F015A064D6}" srcOrd="0" destOrd="0" presId="urn:microsoft.com/office/officeart/2005/8/layout/vList2"/>
    <dgm:cxn modelId="{273F5DC9-C360-4D59-8846-FC5DD7409DFD}" srcId="{E878EFE7-DEED-4A15-9A03-F74814D3C7B6}" destId="{2424EC09-8598-4A88-8717-FD35EDD0AA2E}" srcOrd="3" destOrd="0" parTransId="{AE7ABE83-0A68-413A-BEB0-38C46FC0FEE2}" sibTransId="{2ABF2CAA-51F3-402E-B353-96270402B847}"/>
    <dgm:cxn modelId="{CB6A50D0-98AD-4471-8E10-BF02B34701A6}" srcId="{E878EFE7-DEED-4A15-9A03-F74814D3C7B6}" destId="{8A7BD48D-62C9-4FE9-A075-9397FF2EBF4C}" srcOrd="4" destOrd="0" parTransId="{869BB660-E814-46B8-AFE9-5CAFA35F0550}" sibTransId="{7F969603-A6F2-4FD1-A4C7-EDE1CB55D632}"/>
    <dgm:cxn modelId="{25B5B3D3-E4DA-47CF-B140-9BAC2D8D268F}" srcId="{E878EFE7-DEED-4A15-9A03-F74814D3C7B6}" destId="{4C40B8BC-D619-4B71-94B2-FBA8ACA3E2A1}" srcOrd="0" destOrd="0" parTransId="{F270F3F4-4137-4B9F-8B22-EFED56B4414E}" sibTransId="{63666AA2-FD8D-471C-8AE4-7C046D79B7B3}"/>
    <dgm:cxn modelId="{B67C8AE1-953D-4AE3-B55D-8E352616434F}" srcId="{E878EFE7-DEED-4A15-9A03-F74814D3C7B6}" destId="{0D56CB8C-D4DF-4E4D-96A5-8CD1A86B3187}" srcOrd="5" destOrd="0" parTransId="{131B5C10-8911-4DEB-904A-23586201D09B}" sibTransId="{40281915-0956-4F61-84DB-28769295FB4E}"/>
    <dgm:cxn modelId="{A09356F0-0CD0-48BF-85C0-3DF4FE113A43}" type="presOf" srcId="{0BB22B8A-9322-4EC3-8A5C-D81689B7FA86}" destId="{3256312B-56FF-4B13-8F36-0CAD19BA670F}" srcOrd="0" destOrd="0" presId="urn:microsoft.com/office/officeart/2005/8/layout/vList2"/>
    <dgm:cxn modelId="{0FFA6326-7267-43AD-BEBC-E3A78C7EE02D}" type="presParOf" srcId="{3AF0E725-D1F3-469C-B60A-FDC6F37C5577}" destId="{66C67282-3C64-45A4-9443-A3F015A064D6}" srcOrd="0" destOrd="0" presId="urn:microsoft.com/office/officeart/2005/8/layout/vList2"/>
    <dgm:cxn modelId="{4ED0AE8B-04E5-43AB-A5A8-F8411F0540A9}" type="presParOf" srcId="{3AF0E725-D1F3-469C-B60A-FDC6F37C5577}" destId="{6325C6D1-ECB7-4F23-A16E-CCB6A034471A}" srcOrd="1" destOrd="0" presId="urn:microsoft.com/office/officeart/2005/8/layout/vList2"/>
    <dgm:cxn modelId="{B9326CD4-3BBC-49DD-A9C2-2D86E333B5D1}" type="presParOf" srcId="{3AF0E725-D1F3-469C-B60A-FDC6F37C5577}" destId="{A69DD2F6-7C2D-4E98-B042-508CD622BF9E}" srcOrd="2" destOrd="0" presId="urn:microsoft.com/office/officeart/2005/8/layout/vList2"/>
    <dgm:cxn modelId="{343108AE-9EA8-4399-B1F0-7B95AC1CB286}" type="presParOf" srcId="{3AF0E725-D1F3-469C-B60A-FDC6F37C5577}" destId="{8699647B-23D1-4076-A323-36940E1FD749}" srcOrd="3" destOrd="0" presId="urn:microsoft.com/office/officeart/2005/8/layout/vList2"/>
    <dgm:cxn modelId="{050041AB-6B0B-4028-865C-091B48B83AA3}" type="presParOf" srcId="{3AF0E725-D1F3-469C-B60A-FDC6F37C5577}" destId="{3256312B-56FF-4B13-8F36-0CAD19BA670F}" srcOrd="4" destOrd="0" presId="urn:microsoft.com/office/officeart/2005/8/layout/vList2"/>
    <dgm:cxn modelId="{17296B57-813C-4665-BED4-E72DC4B2B816}" type="presParOf" srcId="{3AF0E725-D1F3-469C-B60A-FDC6F37C5577}" destId="{11243738-7EF3-45A4-B7B2-CA0DBB285C1E}" srcOrd="5" destOrd="0" presId="urn:microsoft.com/office/officeart/2005/8/layout/vList2"/>
    <dgm:cxn modelId="{EECD43F4-6433-4EBB-941B-3AEC25E782FF}" type="presParOf" srcId="{3AF0E725-D1F3-469C-B60A-FDC6F37C5577}" destId="{50151AA2-FB2A-41BE-8857-81774BB60595}" srcOrd="6" destOrd="0" presId="urn:microsoft.com/office/officeart/2005/8/layout/vList2"/>
    <dgm:cxn modelId="{B0E5C635-DF8A-4694-87EE-5D1079364C44}" type="presParOf" srcId="{3AF0E725-D1F3-469C-B60A-FDC6F37C5577}" destId="{E2454852-FEE1-4DAC-AD12-13A8330D0021}" srcOrd="7" destOrd="0" presId="urn:microsoft.com/office/officeart/2005/8/layout/vList2"/>
    <dgm:cxn modelId="{92329382-7F62-45B5-B589-2BCB45C9063F}" type="presParOf" srcId="{3AF0E725-D1F3-469C-B60A-FDC6F37C5577}" destId="{0298A3E3-3075-4F80-83AC-43B63F070CAD}" srcOrd="8" destOrd="0" presId="urn:microsoft.com/office/officeart/2005/8/layout/vList2"/>
    <dgm:cxn modelId="{0C65C095-F631-42BB-BE3D-1DFD4D68A7B9}" type="presParOf" srcId="{3AF0E725-D1F3-469C-B60A-FDC6F37C5577}" destId="{7E8BD151-6760-4546-8439-8D7BDB3DCC1F}" srcOrd="9" destOrd="0" presId="urn:microsoft.com/office/officeart/2005/8/layout/vList2"/>
    <dgm:cxn modelId="{8A0884AF-DB37-4096-B51D-2BD8BE0BC65B}" type="presParOf" srcId="{3AF0E725-D1F3-469C-B60A-FDC6F37C5577}" destId="{1813FD01-6403-4B86-AA6A-C532874F2237}" srcOrd="10" destOrd="0" presId="urn:microsoft.com/office/officeart/2005/8/layout/vList2"/>
    <dgm:cxn modelId="{AD8B4CA0-9F2A-4DA6-9482-B385FD03C1B3}" type="presParOf" srcId="{3AF0E725-D1F3-469C-B60A-FDC6F37C5577}" destId="{1742642D-05A1-4212-A5BF-C33B65BAF762}" srcOrd="11" destOrd="0" presId="urn:microsoft.com/office/officeart/2005/8/layout/vList2"/>
    <dgm:cxn modelId="{B16B8252-2887-4DBF-903E-0732D0F5D60F}" type="presParOf" srcId="{3AF0E725-D1F3-469C-B60A-FDC6F37C5577}" destId="{86ABC797-FB58-4CC7-830D-DB3DD1ECF68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B5CB0E-D6BA-4C53-9BCF-D455FEA7B6D6}"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DA3992E2-3439-468E-A2A0-004E4F8B2EA2}">
      <dgm:prSet custT="1"/>
      <dgm:spPr/>
      <dgm:t>
        <a:bodyPr/>
        <a:lstStyle/>
        <a:p>
          <a:r>
            <a:rPr lang="en-US" sz="2400"/>
            <a:t>Intellectual Merit</a:t>
          </a:r>
        </a:p>
      </dgm:t>
    </dgm:pt>
    <dgm:pt modelId="{675DE0B2-9CBB-4CE7-85C4-FE9DD95E05EB}" type="parTrans" cxnId="{3BF80CCD-ADD0-4757-9EB4-06191A70C087}">
      <dgm:prSet/>
      <dgm:spPr/>
      <dgm:t>
        <a:bodyPr/>
        <a:lstStyle/>
        <a:p>
          <a:endParaRPr lang="en-US" sz="2400"/>
        </a:p>
      </dgm:t>
    </dgm:pt>
    <dgm:pt modelId="{81B94FE5-97C4-4833-8231-538374013BEF}" type="sibTrans" cxnId="{3BF80CCD-ADD0-4757-9EB4-06191A70C087}">
      <dgm:prSet/>
      <dgm:spPr/>
      <dgm:t>
        <a:bodyPr/>
        <a:lstStyle/>
        <a:p>
          <a:endParaRPr lang="en-US" sz="2400"/>
        </a:p>
      </dgm:t>
    </dgm:pt>
    <dgm:pt modelId="{FE30D2D9-36F0-4192-8BE9-F24BABD685D7}">
      <dgm:prSet custT="1"/>
      <dgm:spPr/>
      <dgm:t>
        <a:bodyPr/>
        <a:lstStyle/>
        <a:p>
          <a:r>
            <a:rPr lang="en-US" sz="1800" dirty="0"/>
            <a:t>General summary of project (2-3 sentences)</a:t>
          </a:r>
        </a:p>
      </dgm:t>
    </dgm:pt>
    <dgm:pt modelId="{14B56C5C-3C2A-4CC0-BD20-9CFE89FE40EE}" type="parTrans" cxnId="{3840D6A0-5F4C-4183-BAC4-C3045C9423FE}">
      <dgm:prSet/>
      <dgm:spPr/>
      <dgm:t>
        <a:bodyPr/>
        <a:lstStyle/>
        <a:p>
          <a:endParaRPr lang="en-US" sz="2400"/>
        </a:p>
      </dgm:t>
    </dgm:pt>
    <dgm:pt modelId="{EBB89D2E-D581-473B-86E5-EEC9100BB555}" type="sibTrans" cxnId="{3840D6A0-5F4C-4183-BAC4-C3045C9423FE}">
      <dgm:prSet/>
      <dgm:spPr/>
      <dgm:t>
        <a:bodyPr/>
        <a:lstStyle/>
        <a:p>
          <a:endParaRPr lang="en-US" sz="2400"/>
        </a:p>
      </dgm:t>
    </dgm:pt>
    <dgm:pt modelId="{6F148128-54D3-4B91-9738-0C8FA3C1491A}">
      <dgm:prSet custT="1"/>
      <dgm:spPr/>
      <dgm:t>
        <a:bodyPr/>
        <a:lstStyle/>
        <a:p>
          <a:r>
            <a:rPr lang="en-US" sz="1800" dirty="0"/>
            <a:t>Strengths</a:t>
          </a:r>
        </a:p>
      </dgm:t>
    </dgm:pt>
    <dgm:pt modelId="{B031F004-0439-4CB6-9B7B-3DA9280DF0F9}" type="parTrans" cxnId="{E9156EDB-E921-4E2C-A527-79AF9AE5ED92}">
      <dgm:prSet/>
      <dgm:spPr/>
      <dgm:t>
        <a:bodyPr/>
        <a:lstStyle/>
        <a:p>
          <a:endParaRPr lang="en-US" sz="2400"/>
        </a:p>
      </dgm:t>
    </dgm:pt>
    <dgm:pt modelId="{459C4B27-F4F0-45B3-92DE-47955E1B75E0}" type="sibTrans" cxnId="{E9156EDB-E921-4E2C-A527-79AF9AE5ED92}">
      <dgm:prSet/>
      <dgm:spPr/>
      <dgm:t>
        <a:bodyPr/>
        <a:lstStyle/>
        <a:p>
          <a:endParaRPr lang="en-US" sz="2400"/>
        </a:p>
      </dgm:t>
    </dgm:pt>
    <dgm:pt modelId="{A497BDC0-7048-4407-B3BD-CF8299322BDE}">
      <dgm:prSet custT="1"/>
      <dgm:spPr/>
      <dgm:t>
        <a:bodyPr/>
        <a:lstStyle/>
        <a:p>
          <a:r>
            <a:rPr lang="en-US" sz="1800" dirty="0"/>
            <a:t>Concerns</a:t>
          </a:r>
        </a:p>
      </dgm:t>
    </dgm:pt>
    <dgm:pt modelId="{3411019D-F36F-4C6B-B05F-3C03B51E191D}" type="parTrans" cxnId="{CD969F0E-90E9-4CE7-A6BA-B1AE6E51BA6A}">
      <dgm:prSet/>
      <dgm:spPr/>
      <dgm:t>
        <a:bodyPr/>
        <a:lstStyle/>
        <a:p>
          <a:endParaRPr lang="en-US" sz="2400"/>
        </a:p>
      </dgm:t>
    </dgm:pt>
    <dgm:pt modelId="{68582543-BC89-448E-AC7B-9C42320CB414}" type="sibTrans" cxnId="{CD969F0E-90E9-4CE7-A6BA-B1AE6E51BA6A}">
      <dgm:prSet/>
      <dgm:spPr/>
      <dgm:t>
        <a:bodyPr/>
        <a:lstStyle/>
        <a:p>
          <a:endParaRPr lang="en-US" sz="2400"/>
        </a:p>
      </dgm:t>
    </dgm:pt>
    <dgm:pt modelId="{2D8605C1-4707-4399-BB5C-D398C5CBFDD8}">
      <dgm:prSet custT="1"/>
      <dgm:spPr/>
      <dgm:t>
        <a:bodyPr/>
        <a:lstStyle/>
        <a:p>
          <a:r>
            <a:rPr lang="en-US" sz="2400"/>
            <a:t>Broader Impacts</a:t>
          </a:r>
        </a:p>
      </dgm:t>
    </dgm:pt>
    <dgm:pt modelId="{8B972359-68D4-44A2-A962-06D3A615214A}" type="parTrans" cxnId="{B4154EE8-1B87-45BB-B615-6471F0265D61}">
      <dgm:prSet/>
      <dgm:spPr/>
      <dgm:t>
        <a:bodyPr/>
        <a:lstStyle/>
        <a:p>
          <a:endParaRPr lang="en-US" sz="2400"/>
        </a:p>
      </dgm:t>
    </dgm:pt>
    <dgm:pt modelId="{F9B38229-898B-4C1E-9716-DA1F40778890}" type="sibTrans" cxnId="{B4154EE8-1B87-45BB-B615-6471F0265D61}">
      <dgm:prSet/>
      <dgm:spPr/>
      <dgm:t>
        <a:bodyPr/>
        <a:lstStyle/>
        <a:p>
          <a:endParaRPr lang="en-US" sz="2400"/>
        </a:p>
      </dgm:t>
    </dgm:pt>
    <dgm:pt modelId="{61CB760F-1866-484B-B76B-107D0E2B4BB3}">
      <dgm:prSet custT="1"/>
      <dgm:spPr/>
      <dgm:t>
        <a:bodyPr/>
        <a:lstStyle/>
        <a:p>
          <a:r>
            <a:rPr lang="en-US" sz="1800"/>
            <a:t>Strengths </a:t>
          </a:r>
        </a:p>
      </dgm:t>
    </dgm:pt>
    <dgm:pt modelId="{756F9ABB-848A-494A-A2BF-13F809B49EF4}" type="parTrans" cxnId="{41FCD4C1-758B-42A8-86BC-0BD0ACA710D9}">
      <dgm:prSet/>
      <dgm:spPr/>
      <dgm:t>
        <a:bodyPr/>
        <a:lstStyle/>
        <a:p>
          <a:endParaRPr lang="en-US" sz="2400"/>
        </a:p>
      </dgm:t>
    </dgm:pt>
    <dgm:pt modelId="{D7A3814C-9D6B-48F2-A022-23D7F76467D3}" type="sibTrans" cxnId="{41FCD4C1-758B-42A8-86BC-0BD0ACA710D9}">
      <dgm:prSet/>
      <dgm:spPr/>
      <dgm:t>
        <a:bodyPr/>
        <a:lstStyle/>
        <a:p>
          <a:endParaRPr lang="en-US" sz="2400"/>
        </a:p>
      </dgm:t>
    </dgm:pt>
    <dgm:pt modelId="{E1BED23B-C921-4B7D-8CDB-775ECC4C6D21}">
      <dgm:prSet custT="1"/>
      <dgm:spPr/>
      <dgm:t>
        <a:bodyPr/>
        <a:lstStyle/>
        <a:p>
          <a:r>
            <a:rPr lang="en-US" sz="1800"/>
            <a:t>Concerns</a:t>
          </a:r>
        </a:p>
      </dgm:t>
    </dgm:pt>
    <dgm:pt modelId="{E505CF19-2987-435D-95D7-D325B6141365}" type="parTrans" cxnId="{18FA0445-9ED9-4ACF-8158-9505ADF922A0}">
      <dgm:prSet/>
      <dgm:spPr/>
      <dgm:t>
        <a:bodyPr/>
        <a:lstStyle/>
        <a:p>
          <a:endParaRPr lang="en-US" sz="2400"/>
        </a:p>
      </dgm:t>
    </dgm:pt>
    <dgm:pt modelId="{C373B644-603A-4645-8B66-F5A3836431E6}" type="sibTrans" cxnId="{18FA0445-9ED9-4ACF-8158-9505ADF922A0}">
      <dgm:prSet/>
      <dgm:spPr/>
      <dgm:t>
        <a:bodyPr/>
        <a:lstStyle/>
        <a:p>
          <a:endParaRPr lang="en-US" sz="2400"/>
        </a:p>
      </dgm:t>
    </dgm:pt>
    <dgm:pt modelId="{F6DD0F36-D9B5-4EBC-BF5D-D61A40DFFCC7}">
      <dgm:prSet custT="1"/>
      <dgm:spPr/>
      <dgm:t>
        <a:bodyPr/>
        <a:lstStyle/>
        <a:p>
          <a:r>
            <a:rPr lang="en-US" sz="2400"/>
            <a:t>Summary Statement</a:t>
          </a:r>
        </a:p>
      </dgm:t>
    </dgm:pt>
    <dgm:pt modelId="{C5054497-E7EA-49B1-999B-19C4734931D0}" type="parTrans" cxnId="{8ED7E6A8-D75D-4BA0-831B-53332FEC8A7D}">
      <dgm:prSet/>
      <dgm:spPr/>
      <dgm:t>
        <a:bodyPr/>
        <a:lstStyle/>
        <a:p>
          <a:endParaRPr lang="en-US" sz="2400"/>
        </a:p>
      </dgm:t>
    </dgm:pt>
    <dgm:pt modelId="{BEFB1A38-8051-454F-B101-CFBFB389CF6D}" type="sibTrans" cxnId="{8ED7E6A8-D75D-4BA0-831B-53332FEC8A7D}">
      <dgm:prSet/>
      <dgm:spPr/>
      <dgm:t>
        <a:bodyPr/>
        <a:lstStyle/>
        <a:p>
          <a:endParaRPr lang="en-US" sz="2400"/>
        </a:p>
      </dgm:t>
    </dgm:pt>
    <dgm:pt modelId="{7D43A42C-4D30-4363-8B63-53871548F0EB}">
      <dgm:prSet custT="1"/>
      <dgm:spPr/>
      <dgm:t>
        <a:bodyPr/>
        <a:lstStyle/>
        <a:p>
          <a:r>
            <a:rPr lang="en-US" sz="1800"/>
            <a:t>Overall Strengths</a:t>
          </a:r>
        </a:p>
      </dgm:t>
    </dgm:pt>
    <dgm:pt modelId="{E5C52720-CAE0-4084-B3DC-357675F583ED}" type="parTrans" cxnId="{075E4DA0-11F7-46A1-B4FB-DE73418C505A}">
      <dgm:prSet/>
      <dgm:spPr/>
      <dgm:t>
        <a:bodyPr/>
        <a:lstStyle/>
        <a:p>
          <a:endParaRPr lang="en-US" sz="2400"/>
        </a:p>
      </dgm:t>
    </dgm:pt>
    <dgm:pt modelId="{8543DBCD-A6C1-455F-AC12-5FC546FE37B7}" type="sibTrans" cxnId="{075E4DA0-11F7-46A1-B4FB-DE73418C505A}">
      <dgm:prSet/>
      <dgm:spPr/>
      <dgm:t>
        <a:bodyPr/>
        <a:lstStyle/>
        <a:p>
          <a:endParaRPr lang="en-US" sz="2400"/>
        </a:p>
      </dgm:t>
    </dgm:pt>
    <dgm:pt modelId="{3AE49E7C-9B6F-4EDA-A1EE-5AF2B1053E00}">
      <dgm:prSet custT="1"/>
      <dgm:spPr/>
      <dgm:t>
        <a:bodyPr/>
        <a:lstStyle/>
        <a:p>
          <a:r>
            <a:rPr lang="en-US" sz="1800"/>
            <a:t>Overall Concerns</a:t>
          </a:r>
        </a:p>
      </dgm:t>
    </dgm:pt>
    <dgm:pt modelId="{CABF3D35-85C8-40B0-B1A4-54CEDCAE501B}" type="parTrans" cxnId="{13039EA0-84E2-4C08-BB2D-C4531EEE4807}">
      <dgm:prSet/>
      <dgm:spPr/>
      <dgm:t>
        <a:bodyPr/>
        <a:lstStyle/>
        <a:p>
          <a:endParaRPr lang="en-US" sz="2400"/>
        </a:p>
      </dgm:t>
    </dgm:pt>
    <dgm:pt modelId="{3C4E15F7-3C45-4F94-9D2D-E450ED3ACE4C}" type="sibTrans" cxnId="{13039EA0-84E2-4C08-BB2D-C4531EEE4807}">
      <dgm:prSet/>
      <dgm:spPr/>
      <dgm:t>
        <a:bodyPr/>
        <a:lstStyle/>
        <a:p>
          <a:endParaRPr lang="en-US" sz="2400"/>
        </a:p>
      </dgm:t>
    </dgm:pt>
    <dgm:pt modelId="{F586AB20-EAD0-4C80-B602-3889B6B43E1D}">
      <dgm:prSet custT="1"/>
      <dgm:spPr/>
      <dgm:t>
        <a:bodyPr/>
        <a:lstStyle/>
        <a:p>
          <a:r>
            <a:rPr lang="en-US" sz="1800"/>
            <a:t>Rationale that justifies your rating</a:t>
          </a:r>
        </a:p>
      </dgm:t>
    </dgm:pt>
    <dgm:pt modelId="{1CC49470-0936-4711-9662-02A628899728}" type="parTrans" cxnId="{2033B09D-D6D7-42E3-9FED-73F97711C4AC}">
      <dgm:prSet/>
      <dgm:spPr/>
      <dgm:t>
        <a:bodyPr/>
        <a:lstStyle/>
        <a:p>
          <a:endParaRPr lang="en-US" sz="2400"/>
        </a:p>
      </dgm:t>
    </dgm:pt>
    <dgm:pt modelId="{4651C817-3E27-4134-A7E5-E63D152BDCB0}" type="sibTrans" cxnId="{2033B09D-D6D7-42E3-9FED-73F97711C4AC}">
      <dgm:prSet/>
      <dgm:spPr/>
      <dgm:t>
        <a:bodyPr/>
        <a:lstStyle/>
        <a:p>
          <a:endParaRPr lang="en-US" sz="2400"/>
        </a:p>
      </dgm:t>
    </dgm:pt>
    <dgm:pt modelId="{00161A63-97B8-4BF5-9CE4-2347130814F2}">
      <dgm:prSet custT="1"/>
      <dgm:spPr/>
      <dgm:t>
        <a:bodyPr/>
        <a:lstStyle/>
        <a:p>
          <a:r>
            <a:rPr lang="en-US" sz="2400"/>
            <a:t>Data Management Plan, Post-doc mentoring plan</a:t>
          </a:r>
        </a:p>
      </dgm:t>
    </dgm:pt>
    <dgm:pt modelId="{F444F4D6-E3E3-4AA0-A872-891553BD15B9}" type="parTrans" cxnId="{D9CAB036-95FD-4BA7-BEBF-E2891CD02F87}">
      <dgm:prSet/>
      <dgm:spPr/>
      <dgm:t>
        <a:bodyPr/>
        <a:lstStyle/>
        <a:p>
          <a:endParaRPr lang="en-US" sz="2400"/>
        </a:p>
      </dgm:t>
    </dgm:pt>
    <dgm:pt modelId="{A76CECAB-7785-4358-B88E-44DF4B76F6F9}" type="sibTrans" cxnId="{D9CAB036-95FD-4BA7-BEBF-E2891CD02F87}">
      <dgm:prSet/>
      <dgm:spPr/>
      <dgm:t>
        <a:bodyPr/>
        <a:lstStyle/>
        <a:p>
          <a:endParaRPr lang="en-US" sz="2400"/>
        </a:p>
      </dgm:t>
    </dgm:pt>
    <dgm:pt modelId="{44CFF7B1-B5B0-472C-BF19-875A690F8387}" type="pres">
      <dgm:prSet presAssocID="{C1B5CB0E-D6BA-4C53-9BCF-D455FEA7B6D6}" presName="matrix" presStyleCnt="0">
        <dgm:presLayoutVars>
          <dgm:chMax val="1"/>
          <dgm:dir/>
          <dgm:resizeHandles val="exact"/>
        </dgm:presLayoutVars>
      </dgm:prSet>
      <dgm:spPr/>
    </dgm:pt>
    <dgm:pt modelId="{403A1491-8D61-4529-9C8A-B864040FE089}" type="pres">
      <dgm:prSet presAssocID="{C1B5CB0E-D6BA-4C53-9BCF-D455FEA7B6D6}" presName="diamond" presStyleLbl="bgShp" presStyleIdx="0" presStyleCnt="1"/>
      <dgm:spPr/>
    </dgm:pt>
    <dgm:pt modelId="{28E28908-CD41-41BA-88E4-04B6DFA22E49}" type="pres">
      <dgm:prSet presAssocID="{C1B5CB0E-D6BA-4C53-9BCF-D455FEA7B6D6}" presName="quad1" presStyleLbl="node1" presStyleIdx="0" presStyleCnt="4">
        <dgm:presLayoutVars>
          <dgm:chMax val="0"/>
          <dgm:chPref val="0"/>
          <dgm:bulletEnabled val="1"/>
        </dgm:presLayoutVars>
      </dgm:prSet>
      <dgm:spPr/>
    </dgm:pt>
    <dgm:pt modelId="{DD5BFE02-D62A-4C79-AEE4-99291EAC95F2}" type="pres">
      <dgm:prSet presAssocID="{C1B5CB0E-D6BA-4C53-9BCF-D455FEA7B6D6}" presName="quad2" presStyleLbl="node1" presStyleIdx="1" presStyleCnt="4">
        <dgm:presLayoutVars>
          <dgm:chMax val="0"/>
          <dgm:chPref val="0"/>
          <dgm:bulletEnabled val="1"/>
        </dgm:presLayoutVars>
      </dgm:prSet>
      <dgm:spPr/>
    </dgm:pt>
    <dgm:pt modelId="{5892F4FE-D939-4920-B4AC-45A6F67B6A4C}" type="pres">
      <dgm:prSet presAssocID="{C1B5CB0E-D6BA-4C53-9BCF-D455FEA7B6D6}" presName="quad3" presStyleLbl="node1" presStyleIdx="2" presStyleCnt="4">
        <dgm:presLayoutVars>
          <dgm:chMax val="0"/>
          <dgm:chPref val="0"/>
          <dgm:bulletEnabled val="1"/>
        </dgm:presLayoutVars>
      </dgm:prSet>
      <dgm:spPr/>
    </dgm:pt>
    <dgm:pt modelId="{C0A27CB9-EE98-4CCA-9548-7FC33EBF595F}" type="pres">
      <dgm:prSet presAssocID="{C1B5CB0E-D6BA-4C53-9BCF-D455FEA7B6D6}" presName="quad4" presStyleLbl="node1" presStyleIdx="3" presStyleCnt="4">
        <dgm:presLayoutVars>
          <dgm:chMax val="0"/>
          <dgm:chPref val="0"/>
          <dgm:bulletEnabled val="1"/>
        </dgm:presLayoutVars>
      </dgm:prSet>
      <dgm:spPr/>
    </dgm:pt>
  </dgm:ptLst>
  <dgm:cxnLst>
    <dgm:cxn modelId="{A217BA06-9548-4F3C-8107-F110C92A6184}" type="presOf" srcId="{F6DD0F36-D9B5-4EBC-BF5D-D61A40DFFCC7}" destId="{5892F4FE-D939-4920-B4AC-45A6F67B6A4C}" srcOrd="0" destOrd="0" presId="urn:microsoft.com/office/officeart/2005/8/layout/matrix3"/>
    <dgm:cxn modelId="{CD969F0E-90E9-4CE7-A6BA-B1AE6E51BA6A}" srcId="{DA3992E2-3439-468E-A2A0-004E4F8B2EA2}" destId="{A497BDC0-7048-4407-B3BD-CF8299322BDE}" srcOrd="2" destOrd="0" parTransId="{3411019D-F36F-4C6B-B05F-3C03B51E191D}" sibTransId="{68582543-BC89-448E-AC7B-9C42320CB414}"/>
    <dgm:cxn modelId="{54871E17-1531-4C15-A92D-34D6CAD946C0}" type="presOf" srcId="{C1B5CB0E-D6BA-4C53-9BCF-D455FEA7B6D6}" destId="{44CFF7B1-B5B0-472C-BF19-875A690F8387}" srcOrd="0" destOrd="0" presId="urn:microsoft.com/office/officeart/2005/8/layout/matrix3"/>
    <dgm:cxn modelId="{D6E6A218-64C4-491F-9C2B-870285134472}" type="presOf" srcId="{F586AB20-EAD0-4C80-B602-3889B6B43E1D}" destId="{5892F4FE-D939-4920-B4AC-45A6F67B6A4C}" srcOrd="0" destOrd="3" presId="urn:microsoft.com/office/officeart/2005/8/layout/matrix3"/>
    <dgm:cxn modelId="{DD038327-FF21-4513-806D-C54293AF2111}" type="presOf" srcId="{6F148128-54D3-4B91-9738-0C8FA3C1491A}" destId="{28E28908-CD41-41BA-88E4-04B6DFA22E49}" srcOrd="0" destOrd="2" presId="urn:microsoft.com/office/officeart/2005/8/layout/matrix3"/>
    <dgm:cxn modelId="{D9CAB036-95FD-4BA7-BEBF-E2891CD02F87}" srcId="{C1B5CB0E-D6BA-4C53-9BCF-D455FEA7B6D6}" destId="{00161A63-97B8-4BF5-9CE4-2347130814F2}" srcOrd="3" destOrd="0" parTransId="{F444F4D6-E3E3-4AA0-A872-891553BD15B9}" sibTransId="{A76CECAB-7785-4358-B88E-44DF4B76F6F9}"/>
    <dgm:cxn modelId="{18FA0445-9ED9-4ACF-8158-9505ADF922A0}" srcId="{2D8605C1-4707-4399-BB5C-D398C5CBFDD8}" destId="{E1BED23B-C921-4B7D-8CDB-775ECC4C6D21}" srcOrd="1" destOrd="0" parTransId="{E505CF19-2987-435D-95D7-D325B6141365}" sibTransId="{C373B644-603A-4645-8B66-F5A3836431E6}"/>
    <dgm:cxn modelId="{DF8BB965-083C-45E8-AF8D-5CB3CBFDF7B6}" type="presOf" srcId="{61CB760F-1866-484B-B76B-107D0E2B4BB3}" destId="{DD5BFE02-D62A-4C79-AEE4-99291EAC95F2}" srcOrd="0" destOrd="1" presId="urn:microsoft.com/office/officeart/2005/8/layout/matrix3"/>
    <dgm:cxn modelId="{37089D48-8697-44B7-8FB2-2E8A28BBEABF}" type="presOf" srcId="{A497BDC0-7048-4407-B3BD-CF8299322BDE}" destId="{28E28908-CD41-41BA-88E4-04B6DFA22E49}" srcOrd="0" destOrd="3" presId="urn:microsoft.com/office/officeart/2005/8/layout/matrix3"/>
    <dgm:cxn modelId="{16405D72-2133-4004-873D-E89CE083F4A4}" type="presOf" srcId="{2D8605C1-4707-4399-BB5C-D398C5CBFDD8}" destId="{DD5BFE02-D62A-4C79-AEE4-99291EAC95F2}" srcOrd="0" destOrd="0" presId="urn:microsoft.com/office/officeart/2005/8/layout/matrix3"/>
    <dgm:cxn modelId="{CDDA0E7A-142D-435A-BB29-068BFAFD3062}" type="presOf" srcId="{FE30D2D9-36F0-4192-8BE9-F24BABD685D7}" destId="{28E28908-CD41-41BA-88E4-04B6DFA22E49}" srcOrd="0" destOrd="1" presId="urn:microsoft.com/office/officeart/2005/8/layout/matrix3"/>
    <dgm:cxn modelId="{6120659A-D20C-4948-8F3D-544A5E82B570}" type="presOf" srcId="{7D43A42C-4D30-4363-8B63-53871548F0EB}" destId="{5892F4FE-D939-4920-B4AC-45A6F67B6A4C}" srcOrd="0" destOrd="1" presId="urn:microsoft.com/office/officeart/2005/8/layout/matrix3"/>
    <dgm:cxn modelId="{C2947B9D-CB35-46FE-9F56-6E0AA4C3C4E1}" type="presOf" srcId="{E1BED23B-C921-4B7D-8CDB-775ECC4C6D21}" destId="{DD5BFE02-D62A-4C79-AEE4-99291EAC95F2}" srcOrd="0" destOrd="2" presId="urn:microsoft.com/office/officeart/2005/8/layout/matrix3"/>
    <dgm:cxn modelId="{2033B09D-D6D7-42E3-9FED-73F97711C4AC}" srcId="{F6DD0F36-D9B5-4EBC-BF5D-D61A40DFFCC7}" destId="{F586AB20-EAD0-4C80-B602-3889B6B43E1D}" srcOrd="2" destOrd="0" parTransId="{1CC49470-0936-4711-9662-02A628899728}" sibTransId="{4651C817-3E27-4134-A7E5-E63D152BDCB0}"/>
    <dgm:cxn modelId="{075E4DA0-11F7-46A1-B4FB-DE73418C505A}" srcId="{F6DD0F36-D9B5-4EBC-BF5D-D61A40DFFCC7}" destId="{7D43A42C-4D30-4363-8B63-53871548F0EB}" srcOrd="0" destOrd="0" parTransId="{E5C52720-CAE0-4084-B3DC-357675F583ED}" sibTransId="{8543DBCD-A6C1-455F-AC12-5FC546FE37B7}"/>
    <dgm:cxn modelId="{13039EA0-84E2-4C08-BB2D-C4531EEE4807}" srcId="{F6DD0F36-D9B5-4EBC-BF5D-D61A40DFFCC7}" destId="{3AE49E7C-9B6F-4EDA-A1EE-5AF2B1053E00}" srcOrd="1" destOrd="0" parTransId="{CABF3D35-85C8-40B0-B1A4-54CEDCAE501B}" sibTransId="{3C4E15F7-3C45-4F94-9D2D-E450ED3ACE4C}"/>
    <dgm:cxn modelId="{3840D6A0-5F4C-4183-BAC4-C3045C9423FE}" srcId="{DA3992E2-3439-468E-A2A0-004E4F8B2EA2}" destId="{FE30D2D9-36F0-4192-8BE9-F24BABD685D7}" srcOrd="0" destOrd="0" parTransId="{14B56C5C-3C2A-4CC0-BD20-9CFE89FE40EE}" sibTransId="{EBB89D2E-D581-473B-86E5-EEC9100BB555}"/>
    <dgm:cxn modelId="{8ED7E6A8-D75D-4BA0-831B-53332FEC8A7D}" srcId="{C1B5CB0E-D6BA-4C53-9BCF-D455FEA7B6D6}" destId="{F6DD0F36-D9B5-4EBC-BF5D-D61A40DFFCC7}" srcOrd="2" destOrd="0" parTransId="{C5054497-E7EA-49B1-999B-19C4734931D0}" sibTransId="{BEFB1A38-8051-454F-B101-CFBFB389CF6D}"/>
    <dgm:cxn modelId="{C4D48DBF-D7BA-44C0-A1B6-31FF5FD34213}" type="presOf" srcId="{DA3992E2-3439-468E-A2A0-004E4F8B2EA2}" destId="{28E28908-CD41-41BA-88E4-04B6DFA22E49}" srcOrd="0" destOrd="0" presId="urn:microsoft.com/office/officeart/2005/8/layout/matrix3"/>
    <dgm:cxn modelId="{41FCD4C1-758B-42A8-86BC-0BD0ACA710D9}" srcId="{2D8605C1-4707-4399-BB5C-D398C5CBFDD8}" destId="{61CB760F-1866-484B-B76B-107D0E2B4BB3}" srcOrd="0" destOrd="0" parTransId="{756F9ABB-848A-494A-A2BF-13F809B49EF4}" sibTransId="{D7A3814C-9D6B-48F2-A022-23D7F76467D3}"/>
    <dgm:cxn modelId="{3BF80CCD-ADD0-4757-9EB4-06191A70C087}" srcId="{C1B5CB0E-D6BA-4C53-9BCF-D455FEA7B6D6}" destId="{DA3992E2-3439-468E-A2A0-004E4F8B2EA2}" srcOrd="0" destOrd="0" parTransId="{675DE0B2-9CBB-4CE7-85C4-FE9DD95E05EB}" sibTransId="{81B94FE5-97C4-4833-8231-538374013BEF}"/>
    <dgm:cxn modelId="{E9156EDB-E921-4E2C-A527-79AF9AE5ED92}" srcId="{DA3992E2-3439-468E-A2A0-004E4F8B2EA2}" destId="{6F148128-54D3-4B91-9738-0C8FA3C1491A}" srcOrd="1" destOrd="0" parTransId="{B031F004-0439-4CB6-9B7B-3DA9280DF0F9}" sibTransId="{459C4B27-F4F0-45B3-92DE-47955E1B75E0}"/>
    <dgm:cxn modelId="{B4154EE8-1B87-45BB-B615-6471F0265D61}" srcId="{C1B5CB0E-D6BA-4C53-9BCF-D455FEA7B6D6}" destId="{2D8605C1-4707-4399-BB5C-D398C5CBFDD8}" srcOrd="1" destOrd="0" parTransId="{8B972359-68D4-44A2-A962-06D3A615214A}" sibTransId="{F9B38229-898B-4C1E-9716-DA1F40778890}"/>
    <dgm:cxn modelId="{6375C1ED-1707-47EC-9AC5-B272E0AF2140}" type="presOf" srcId="{3AE49E7C-9B6F-4EDA-A1EE-5AF2B1053E00}" destId="{5892F4FE-D939-4920-B4AC-45A6F67B6A4C}" srcOrd="0" destOrd="2" presId="urn:microsoft.com/office/officeart/2005/8/layout/matrix3"/>
    <dgm:cxn modelId="{6BAA6FFA-BA0A-4E49-8F00-8EB5BAFBA036}" type="presOf" srcId="{00161A63-97B8-4BF5-9CE4-2347130814F2}" destId="{C0A27CB9-EE98-4CCA-9548-7FC33EBF595F}" srcOrd="0" destOrd="0" presId="urn:microsoft.com/office/officeart/2005/8/layout/matrix3"/>
    <dgm:cxn modelId="{159DAC04-09B7-4307-9C61-3A8770FD9AE1}" type="presParOf" srcId="{44CFF7B1-B5B0-472C-BF19-875A690F8387}" destId="{403A1491-8D61-4529-9C8A-B864040FE089}" srcOrd="0" destOrd="0" presId="urn:microsoft.com/office/officeart/2005/8/layout/matrix3"/>
    <dgm:cxn modelId="{2A99A5B4-CD64-44D3-8B59-8B5BCCF054A3}" type="presParOf" srcId="{44CFF7B1-B5B0-472C-BF19-875A690F8387}" destId="{28E28908-CD41-41BA-88E4-04B6DFA22E49}" srcOrd="1" destOrd="0" presId="urn:microsoft.com/office/officeart/2005/8/layout/matrix3"/>
    <dgm:cxn modelId="{F56346B2-812D-4717-A99F-5A920281D4FE}" type="presParOf" srcId="{44CFF7B1-B5B0-472C-BF19-875A690F8387}" destId="{DD5BFE02-D62A-4C79-AEE4-99291EAC95F2}" srcOrd="2" destOrd="0" presId="urn:microsoft.com/office/officeart/2005/8/layout/matrix3"/>
    <dgm:cxn modelId="{09AFF964-3B87-4760-A4F1-188A9F86978A}" type="presParOf" srcId="{44CFF7B1-B5B0-472C-BF19-875A690F8387}" destId="{5892F4FE-D939-4920-B4AC-45A6F67B6A4C}" srcOrd="3" destOrd="0" presId="urn:microsoft.com/office/officeart/2005/8/layout/matrix3"/>
    <dgm:cxn modelId="{B7D68A15-E7CE-4A04-A42C-96648E776946}" type="presParOf" srcId="{44CFF7B1-B5B0-472C-BF19-875A690F8387}" destId="{C0A27CB9-EE98-4CCA-9548-7FC33EBF595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952E9B-196A-4AB5-82BA-A42F720C934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36A84C3B-DFA7-4A1A-9062-91394DCA2E16}">
      <dgm:prSet/>
      <dgm:spPr/>
      <dgm:t>
        <a:bodyPr/>
        <a:lstStyle/>
        <a:p>
          <a:r>
            <a:rPr lang="en-US"/>
            <a:t>Start</a:t>
          </a:r>
        </a:p>
      </dgm:t>
    </dgm:pt>
    <dgm:pt modelId="{9D1EF2F6-8205-47EF-868F-C0E027677A70}" type="parTrans" cxnId="{430DF062-8487-4081-B743-9725AD9F0BBF}">
      <dgm:prSet/>
      <dgm:spPr/>
      <dgm:t>
        <a:bodyPr/>
        <a:lstStyle/>
        <a:p>
          <a:endParaRPr lang="en-US"/>
        </a:p>
      </dgm:t>
    </dgm:pt>
    <dgm:pt modelId="{378E7F54-063E-40AF-BE04-8CF1B02FE5D7}" type="sibTrans" cxnId="{430DF062-8487-4081-B743-9725AD9F0BBF}">
      <dgm:prSet/>
      <dgm:spPr/>
      <dgm:t>
        <a:bodyPr/>
        <a:lstStyle/>
        <a:p>
          <a:endParaRPr lang="en-US"/>
        </a:p>
      </dgm:t>
    </dgm:pt>
    <dgm:pt modelId="{3816CA2D-6388-48DB-A795-90CA3D880AAD}">
      <dgm:prSet/>
      <dgm:spPr/>
      <dgm:t>
        <a:bodyPr/>
        <a:lstStyle/>
        <a:p>
          <a:r>
            <a:rPr lang="en-US" dirty="0"/>
            <a:t>Start EARLY (6 months)</a:t>
          </a:r>
        </a:p>
      </dgm:t>
    </dgm:pt>
    <dgm:pt modelId="{66BE1B41-737B-4DFC-838C-00E212F6F34F}" type="parTrans" cxnId="{DBEC7350-A7A8-4DED-A9EA-1A619D624BB3}">
      <dgm:prSet/>
      <dgm:spPr/>
      <dgm:t>
        <a:bodyPr/>
        <a:lstStyle/>
        <a:p>
          <a:endParaRPr lang="en-US"/>
        </a:p>
      </dgm:t>
    </dgm:pt>
    <dgm:pt modelId="{97EB10B6-6705-41F0-9C66-922A0EB5EEEB}" type="sibTrans" cxnId="{DBEC7350-A7A8-4DED-A9EA-1A619D624BB3}">
      <dgm:prSet/>
      <dgm:spPr/>
      <dgm:t>
        <a:bodyPr/>
        <a:lstStyle/>
        <a:p>
          <a:endParaRPr lang="en-US"/>
        </a:p>
      </dgm:t>
    </dgm:pt>
    <dgm:pt modelId="{676AE7A0-0E68-4859-90F2-48032FFA5815}">
      <dgm:prSet/>
      <dgm:spPr/>
      <dgm:t>
        <a:bodyPr/>
        <a:lstStyle/>
        <a:p>
          <a:r>
            <a:rPr lang="en-US"/>
            <a:t>Get</a:t>
          </a:r>
        </a:p>
      </dgm:t>
    </dgm:pt>
    <dgm:pt modelId="{93AA80D0-5F6A-42CB-89D7-1388219B4CC1}" type="parTrans" cxnId="{0D411F34-F4B1-460F-91DE-7A717B84ED26}">
      <dgm:prSet/>
      <dgm:spPr/>
      <dgm:t>
        <a:bodyPr/>
        <a:lstStyle/>
        <a:p>
          <a:endParaRPr lang="en-US"/>
        </a:p>
      </dgm:t>
    </dgm:pt>
    <dgm:pt modelId="{5F6D9153-2050-4BFA-928E-20471EBD5E56}" type="sibTrans" cxnId="{0D411F34-F4B1-460F-91DE-7A717B84ED26}">
      <dgm:prSet/>
      <dgm:spPr/>
      <dgm:t>
        <a:bodyPr/>
        <a:lstStyle/>
        <a:p>
          <a:endParaRPr lang="en-US"/>
        </a:p>
      </dgm:t>
    </dgm:pt>
    <dgm:pt modelId="{A354F7A3-8DDF-48F6-98D5-DB2A5663F31F}">
      <dgm:prSet/>
      <dgm:spPr/>
      <dgm:t>
        <a:bodyPr/>
        <a:lstStyle/>
        <a:p>
          <a:r>
            <a:rPr lang="en-US"/>
            <a:t>Get acquainted with research.gov (FastLane is sunsetting)</a:t>
          </a:r>
        </a:p>
      </dgm:t>
    </dgm:pt>
    <dgm:pt modelId="{B9B5FD52-0457-4C18-A452-7FE046CF8DA6}" type="parTrans" cxnId="{A85774A8-4EFB-475A-9CFE-6DED9E090C39}">
      <dgm:prSet/>
      <dgm:spPr/>
      <dgm:t>
        <a:bodyPr/>
        <a:lstStyle/>
        <a:p>
          <a:endParaRPr lang="en-US"/>
        </a:p>
      </dgm:t>
    </dgm:pt>
    <dgm:pt modelId="{0C1A15D5-7FD7-4D53-8DA1-5162BB54DD93}" type="sibTrans" cxnId="{A85774A8-4EFB-475A-9CFE-6DED9E090C39}">
      <dgm:prSet/>
      <dgm:spPr/>
      <dgm:t>
        <a:bodyPr/>
        <a:lstStyle/>
        <a:p>
          <a:endParaRPr lang="en-US"/>
        </a:p>
      </dgm:t>
    </dgm:pt>
    <dgm:pt modelId="{D0E81BCD-9DA8-48D0-8485-518B079FCFBF}">
      <dgm:prSet/>
      <dgm:spPr/>
      <dgm:t>
        <a:bodyPr/>
        <a:lstStyle/>
        <a:p>
          <a:r>
            <a:rPr lang="en-US"/>
            <a:t>Read</a:t>
          </a:r>
        </a:p>
      </dgm:t>
    </dgm:pt>
    <dgm:pt modelId="{44DDE890-BA25-446B-9022-C2F863BC852C}" type="parTrans" cxnId="{AFDFB819-58F7-4EBE-B277-431B2AA223E8}">
      <dgm:prSet/>
      <dgm:spPr/>
      <dgm:t>
        <a:bodyPr/>
        <a:lstStyle/>
        <a:p>
          <a:endParaRPr lang="en-US"/>
        </a:p>
      </dgm:t>
    </dgm:pt>
    <dgm:pt modelId="{CB2B6AF0-2F05-4257-8A6A-AA9FB2F338EC}" type="sibTrans" cxnId="{AFDFB819-58F7-4EBE-B277-431B2AA223E8}">
      <dgm:prSet/>
      <dgm:spPr/>
      <dgm:t>
        <a:bodyPr/>
        <a:lstStyle/>
        <a:p>
          <a:endParaRPr lang="en-US"/>
        </a:p>
      </dgm:t>
    </dgm:pt>
    <dgm:pt modelId="{8FDCBDEC-05C7-49D7-BEB2-2E245B098BB4}">
      <dgm:prSet/>
      <dgm:spPr/>
      <dgm:t>
        <a:bodyPr/>
        <a:lstStyle/>
        <a:p>
          <a:r>
            <a:rPr lang="en-US"/>
            <a:t>Read the Program Solicitation and follow the guidelines. Read the Proposal &amp; Award Policies &amp; Procedures Guide (PAPPG)</a:t>
          </a:r>
        </a:p>
      </dgm:t>
    </dgm:pt>
    <dgm:pt modelId="{D2CDC8B4-CDCB-4F34-96BC-693A5E7C78CC}" type="parTrans" cxnId="{1E472C80-7B51-45FA-B0D0-91731EDF0A05}">
      <dgm:prSet/>
      <dgm:spPr/>
      <dgm:t>
        <a:bodyPr/>
        <a:lstStyle/>
        <a:p>
          <a:endParaRPr lang="en-US"/>
        </a:p>
      </dgm:t>
    </dgm:pt>
    <dgm:pt modelId="{A4619350-E134-49D2-9B41-BB4432CD0CCB}" type="sibTrans" cxnId="{1E472C80-7B51-45FA-B0D0-91731EDF0A05}">
      <dgm:prSet/>
      <dgm:spPr/>
      <dgm:t>
        <a:bodyPr/>
        <a:lstStyle/>
        <a:p>
          <a:endParaRPr lang="en-US"/>
        </a:p>
      </dgm:t>
    </dgm:pt>
    <dgm:pt modelId="{AAB0F05A-DB19-4E12-8D52-B14003737533}">
      <dgm:prSet/>
      <dgm:spPr/>
      <dgm:t>
        <a:bodyPr/>
        <a:lstStyle/>
        <a:p>
          <a:r>
            <a:rPr lang="en-US"/>
            <a:t>Learn about</a:t>
          </a:r>
        </a:p>
      </dgm:t>
    </dgm:pt>
    <dgm:pt modelId="{19301DFB-EC53-46FB-9EF7-C386DA470A90}" type="parTrans" cxnId="{595DEFC5-5B5D-479C-9767-6073CD7F1468}">
      <dgm:prSet/>
      <dgm:spPr/>
      <dgm:t>
        <a:bodyPr/>
        <a:lstStyle/>
        <a:p>
          <a:endParaRPr lang="en-US"/>
        </a:p>
      </dgm:t>
    </dgm:pt>
    <dgm:pt modelId="{7B12A3C2-6818-4BEB-B674-95A5246FAA09}" type="sibTrans" cxnId="{595DEFC5-5B5D-479C-9767-6073CD7F1468}">
      <dgm:prSet/>
      <dgm:spPr/>
      <dgm:t>
        <a:bodyPr/>
        <a:lstStyle/>
        <a:p>
          <a:endParaRPr lang="en-US"/>
        </a:p>
      </dgm:t>
    </dgm:pt>
    <dgm:pt modelId="{D4334D40-570D-4AF2-852B-26CB25A7EAED}">
      <dgm:prSet/>
      <dgm:spPr/>
      <dgm:t>
        <a:bodyPr/>
        <a:lstStyle/>
        <a:p>
          <a:r>
            <a:rPr lang="en-US"/>
            <a:t>Learn about the recent DUE awards using the NSF Award Search tool</a:t>
          </a:r>
        </a:p>
      </dgm:t>
    </dgm:pt>
    <dgm:pt modelId="{EF8A88E1-FD08-4714-8DFB-D6F2635BB4C8}" type="parTrans" cxnId="{81066B7A-D993-4428-B14E-E815E06C0667}">
      <dgm:prSet/>
      <dgm:spPr/>
      <dgm:t>
        <a:bodyPr/>
        <a:lstStyle/>
        <a:p>
          <a:endParaRPr lang="en-US"/>
        </a:p>
      </dgm:t>
    </dgm:pt>
    <dgm:pt modelId="{F072EB55-1762-40DF-85D9-B6E00B85A1B8}" type="sibTrans" cxnId="{81066B7A-D993-4428-B14E-E815E06C0667}">
      <dgm:prSet/>
      <dgm:spPr/>
      <dgm:t>
        <a:bodyPr/>
        <a:lstStyle/>
        <a:p>
          <a:endParaRPr lang="en-US"/>
        </a:p>
      </dgm:t>
    </dgm:pt>
    <dgm:pt modelId="{BC4A49EC-193F-4679-A531-2C13243C1B0F}">
      <dgm:prSet/>
      <dgm:spPr/>
      <dgm:t>
        <a:bodyPr/>
        <a:lstStyle/>
        <a:p>
          <a:r>
            <a:rPr lang="en-US"/>
            <a:t>Become</a:t>
          </a:r>
        </a:p>
      </dgm:t>
    </dgm:pt>
    <dgm:pt modelId="{31A28FFC-620B-4F23-AC1B-A78A55676713}" type="parTrans" cxnId="{D1DA8211-F951-42BF-8890-3F3AEB890ACF}">
      <dgm:prSet/>
      <dgm:spPr/>
      <dgm:t>
        <a:bodyPr/>
        <a:lstStyle/>
        <a:p>
          <a:endParaRPr lang="en-US"/>
        </a:p>
      </dgm:t>
    </dgm:pt>
    <dgm:pt modelId="{6869B3AC-C11D-4B94-8205-FE25806F32DD}" type="sibTrans" cxnId="{D1DA8211-F951-42BF-8890-3F3AEB890ACF}">
      <dgm:prSet/>
      <dgm:spPr/>
      <dgm:t>
        <a:bodyPr/>
        <a:lstStyle/>
        <a:p>
          <a:endParaRPr lang="en-US"/>
        </a:p>
      </dgm:t>
    </dgm:pt>
    <dgm:pt modelId="{C5FBAAED-A2E3-4A8E-84D8-4026A37A3049}">
      <dgm:prSet/>
      <dgm:spPr/>
      <dgm:t>
        <a:bodyPr/>
        <a:lstStyle/>
        <a:p>
          <a:r>
            <a:rPr lang="en-US"/>
            <a:t>Become an NSF reviewer</a:t>
          </a:r>
        </a:p>
      </dgm:t>
    </dgm:pt>
    <dgm:pt modelId="{4203B562-E4A1-4210-B76D-263B94011895}" type="parTrans" cxnId="{4B111071-3203-4B5C-A603-A71D0B11A9C4}">
      <dgm:prSet/>
      <dgm:spPr/>
      <dgm:t>
        <a:bodyPr/>
        <a:lstStyle/>
        <a:p>
          <a:endParaRPr lang="en-US"/>
        </a:p>
      </dgm:t>
    </dgm:pt>
    <dgm:pt modelId="{9E852AC7-0860-435B-8ADD-0F802FA1F3F2}" type="sibTrans" cxnId="{4B111071-3203-4B5C-A603-A71D0B11A9C4}">
      <dgm:prSet/>
      <dgm:spPr/>
      <dgm:t>
        <a:bodyPr/>
        <a:lstStyle/>
        <a:p>
          <a:endParaRPr lang="en-US"/>
        </a:p>
      </dgm:t>
    </dgm:pt>
    <dgm:pt modelId="{980068F1-ACD5-4DE3-AA5F-83D215AC7798}">
      <dgm:prSet/>
      <dgm:spPr/>
      <dgm:t>
        <a:bodyPr/>
        <a:lstStyle/>
        <a:p>
          <a:r>
            <a:rPr lang="en-US"/>
            <a:t>Contact</a:t>
          </a:r>
        </a:p>
      </dgm:t>
    </dgm:pt>
    <dgm:pt modelId="{C5922EF9-78CC-4CE1-B88C-3D29E4A2B7F8}" type="parTrans" cxnId="{32FAA5E5-CFB5-469A-B31A-11D4A15A3120}">
      <dgm:prSet/>
      <dgm:spPr/>
      <dgm:t>
        <a:bodyPr/>
        <a:lstStyle/>
        <a:p>
          <a:endParaRPr lang="en-US"/>
        </a:p>
      </dgm:t>
    </dgm:pt>
    <dgm:pt modelId="{83E2BD56-43A5-45A5-99EF-2008C2083B86}" type="sibTrans" cxnId="{32FAA5E5-CFB5-469A-B31A-11D4A15A3120}">
      <dgm:prSet/>
      <dgm:spPr/>
      <dgm:t>
        <a:bodyPr/>
        <a:lstStyle/>
        <a:p>
          <a:endParaRPr lang="en-US"/>
        </a:p>
      </dgm:t>
    </dgm:pt>
    <dgm:pt modelId="{81983181-2862-47B3-ADBC-41314144466A}">
      <dgm:prSet/>
      <dgm:spPr/>
      <dgm:t>
        <a:bodyPr/>
        <a:lstStyle/>
        <a:p>
          <a:r>
            <a:rPr lang="en-US"/>
            <a:t>Contact (e-mail is best) a program officer to discuss your idea. This may cause you to refine your idea and may prevent you from applying to the wrong program</a:t>
          </a:r>
        </a:p>
      </dgm:t>
    </dgm:pt>
    <dgm:pt modelId="{9CCF7A22-EAE7-46E3-8E1E-BAF6F47349BF}" type="parTrans" cxnId="{7EB6D553-138F-4CD8-A2E8-8EC55A0D1363}">
      <dgm:prSet/>
      <dgm:spPr/>
      <dgm:t>
        <a:bodyPr/>
        <a:lstStyle/>
        <a:p>
          <a:endParaRPr lang="en-US"/>
        </a:p>
      </dgm:t>
    </dgm:pt>
    <dgm:pt modelId="{69AC2776-F1D7-4683-952C-4AD34429DE2B}" type="sibTrans" cxnId="{7EB6D553-138F-4CD8-A2E8-8EC55A0D1363}">
      <dgm:prSet/>
      <dgm:spPr/>
      <dgm:t>
        <a:bodyPr/>
        <a:lstStyle/>
        <a:p>
          <a:endParaRPr lang="en-US"/>
        </a:p>
      </dgm:t>
    </dgm:pt>
    <dgm:pt modelId="{295C0AF3-558C-491F-9182-8C2FCCC5FFBF}">
      <dgm:prSet/>
      <dgm:spPr/>
      <dgm:t>
        <a:bodyPr/>
        <a:lstStyle/>
        <a:p>
          <a:r>
            <a:rPr lang="en-US"/>
            <a:t>Program</a:t>
          </a:r>
        </a:p>
      </dgm:t>
    </dgm:pt>
    <dgm:pt modelId="{990CF576-E6F2-4F5B-BF7E-AA654CB14AD9}" type="parTrans" cxnId="{1CCB516F-809E-4E85-9CDA-EDE858B83465}">
      <dgm:prSet/>
      <dgm:spPr/>
      <dgm:t>
        <a:bodyPr/>
        <a:lstStyle/>
        <a:p>
          <a:endParaRPr lang="en-US"/>
        </a:p>
      </dgm:t>
    </dgm:pt>
    <dgm:pt modelId="{1EF5E087-FF56-43D6-80A0-D2FF8C2D1DE3}" type="sibTrans" cxnId="{1CCB516F-809E-4E85-9CDA-EDE858B83465}">
      <dgm:prSet/>
      <dgm:spPr/>
      <dgm:t>
        <a:bodyPr/>
        <a:lstStyle/>
        <a:p>
          <a:endParaRPr lang="en-US"/>
        </a:p>
      </dgm:t>
    </dgm:pt>
    <dgm:pt modelId="{AB34C444-BE39-41B6-A4FD-02D0A0F43EB7}">
      <dgm:prSet/>
      <dgm:spPr/>
      <dgm:t>
        <a:bodyPr/>
        <a:lstStyle/>
        <a:p>
          <a:r>
            <a:rPr lang="en-US"/>
            <a:t>Program Officers in DUE: Check the solicitations for names and contact information</a:t>
          </a:r>
        </a:p>
      </dgm:t>
    </dgm:pt>
    <dgm:pt modelId="{D8530453-01E8-4DD5-9436-747147161A98}" type="parTrans" cxnId="{30B0C74B-407D-4102-A9E5-4053BB98D0AB}">
      <dgm:prSet/>
      <dgm:spPr/>
      <dgm:t>
        <a:bodyPr/>
        <a:lstStyle/>
        <a:p>
          <a:endParaRPr lang="en-US"/>
        </a:p>
      </dgm:t>
    </dgm:pt>
    <dgm:pt modelId="{ECF4F1D5-5A09-41FF-A9DF-CE3F787A03E1}" type="sibTrans" cxnId="{30B0C74B-407D-4102-A9E5-4053BB98D0AB}">
      <dgm:prSet/>
      <dgm:spPr/>
      <dgm:t>
        <a:bodyPr/>
        <a:lstStyle/>
        <a:p>
          <a:endParaRPr lang="en-US"/>
        </a:p>
      </dgm:t>
    </dgm:pt>
    <dgm:pt modelId="{4AC4257F-9FCE-4113-A9FB-257BCC02ED75}" type="pres">
      <dgm:prSet presAssocID="{AF952E9B-196A-4AB5-82BA-A42F720C9346}" presName="Name0" presStyleCnt="0">
        <dgm:presLayoutVars>
          <dgm:dir/>
          <dgm:animLvl val="lvl"/>
          <dgm:resizeHandles val="exact"/>
        </dgm:presLayoutVars>
      </dgm:prSet>
      <dgm:spPr/>
    </dgm:pt>
    <dgm:pt modelId="{4A53F3D4-1680-407F-AFB7-384ADAEB613E}" type="pres">
      <dgm:prSet presAssocID="{295C0AF3-558C-491F-9182-8C2FCCC5FFBF}" presName="boxAndChildren" presStyleCnt="0"/>
      <dgm:spPr/>
    </dgm:pt>
    <dgm:pt modelId="{F461CF09-54A8-4E5C-A958-D3EF6B3A0469}" type="pres">
      <dgm:prSet presAssocID="{295C0AF3-558C-491F-9182-8C2FCCC5FFBF}" presName="parentTextBox" presStyleLbl="alignNode1" presStyleIdx="0" presStyleCnt="7"/>
      <dgm:spPr/>
    </dgm:pt>
    <dgm:pt modelId="{52DC72D2-B3CA-4ECA-9AF8-5367BC42469D}" type="pres">
      <dgm:prSet presAssocID="{295C0AF3-558C-491F-9182-8C2FCCC5FFBF}" presName="descendantBox" presStyleLbl="bgAccFollowNode1" presStyleIdx="0" presStyleCnt="7"/>
      <dgm:spPr/>
    </dgm:pt>
    <dgm:pt modelId="{8FB22E39-7A13-4A79-B6B1-25142F8315DC}" type="pres">
      <dgm:prSet presAssocID="{83E2BD56-43A5-45A5-99EF-2008C2083B86}" presName="sp" presStyleCnt="0"/>
      <dgm:spPr/>
    </dgm:pt>
    <dgm:pt modelId="{437CE605-646C-42AC-9F0C-4586B993CA2F}" type="pres">
      <dgm:prSet presAssocID="{980068F1-ACD5-4DE3-AA5F-83D215AC7798}" presName="arrowAndChildren" presStyleCnt="0"/>
      <dgm:spPr/>
    </dgm:pt>
    <dgm:pt modelId="{DC318462-AC26-4964-A824-016803B5F15C}" type="pres">
      <dgm:prSet presAssocID="{980068F1-ACD5-4DE3-AA5F-83D215AC7798}" presName="parentTextArrow" presStyleLbl="node1" presStyleIdx="0" presStyleCnt="0"/>
      <dgm:spPr/>
    </dgm:pt>
    <dgm:pt modelId="{16B099E8-33F5-47BD-AD13-CBA4BB049FFD}" type="pres">
      <dgm:prSet presAssocID="{980068F1-ACD5-4DE3-AA5F-83D215AC7798}" presName="arrow" presStyleLbl="alignNode1" presStyleIdx="1" presStyleCnt="7"/>
      <dgm:spPr/>
    </dgm:pt>
    <dgm:pt modelId="{1F1D089B-3DEF-4ABD-95FE-38459CE02D0D}" type="pres">
      <dgm:prSet presAssocID="{980068F1-ACD5-4DE3-AA5F-83D215AC7798}" presName="descendantArrow" presStyleLbl="bgAccFollowNode1" presStyleIdx="1" presStyleCnt="7"/>
      <dgm:spPr/>
    </dgm:pt>
    <dgm:pt modelId="{CD5A0F74-D9B3-4557-A7DF-CDC26AB465BF}" type="pres">
      <dgm:prSet presAssocID="{6869B3AC-C11D-4B94-8205-FE25806F32DD}" presName="sp" presStyleCnt="0"/>
      <dgm:spPr/>
    </dgm:pt>
    <dgm:pt modelId="{B6FB1375-CD60-49CC-B180-5C049406FA0B}" type="pres">
      <dgm:prSet presAssocID="{BC4A49EC-193F-4679-A531-2C13243C1B0F}" presName="arrowAndChildren" presStyleCnt="0"/>
      <dgm:spPr/>
    </dgm:pt>
    <dgm:pt modelId="{64AFC247-7518-40CB-946F-0C3F6B74FEC4}" type="pres">
      <dgm:prSet presAssocID="{BC4A49EC-193F-4679-A531-2C13243C1B0F}" presName="parentTextArrow" presStyleLbl="node1" presStyleIdx="0" presStyleCnt="0"/>
      <dgm:spPr/>
    </dgm:pt>
    <dgm:pt modelId="{D6DA785A-E876-415A-BD2C-D13DFD3D6EF6}" type="pres">
      <dgm:prSet presAssocID="{BC4A49EC-193F-4679-A531-2C13243C1B0F}" presName="arrow" presStyleLbl="alignNode1" presStyleIdx="2" presStyleCnt="7"/>
      <dgm:spPr/>
    </dgm:pt>
    <dgm:pt modelId="{65383508-43F8-4CBE-9D0A-F41B1FC2463F}" type="pres">
      <dgm:prSet presAssocID="{BC4A49EC-193F-4679-A531-2C13243C1B0F}" presName="descendantArrow" presStyleLbl="bgAccFollowNode1" presStyleIdx="2" presStyleCnt="7"/>
      <dgm:spPr/>
    </dgm:pt>
    <dgm:pt modelId="{7F96F7D4-8107-471C-9770-7324BEBD0F87}" type="pres">
      <dgm:prSet presAssocID="{7B12A3C2-6818-4BEB-B674-95A5246FAA09}" presName="sp" presStyleCnt="0"/>
      <dgm:spPr/>
    </dgm:pt>
    <dgm:pt modelId="{8642907B-A60B-426C-8AA3-58563B188FEC}" type="pres">
      <dgm:prSet presAssocID="{AAB0F05A-DB19-4E12-8D52-B14003737533}" presName="arrowAndChildren" presStyleCnt="0"/>
      <dgm:spPr/>
    </dgm:pt>
    <dgm:pt modelId="{811B1851-4325-42DE-9ACD-25CA4AED00F2}" type="pres">
      <dgm:prSet presAssocID="{AAB0F05A-DB19-4E12-8D52-B14003737533}" presName="parentTextArrow" presStyleLbl="node1" presStyleIdx="0" presStyleCnt="0"/>
      <dgm:spPr/>
    </dgm:pt>
    <dgm:pt modelId="{CA050A1A-0EC3-4A7F-AA63-543808074300}" type="pres">
      <dgm:prSet presAssocID="{AAB0F05A-DB19-4E12-8D52-B14003737533}" presName="arrow" presStyleLbl="alignNode1" presStyleIdx="3" presStyleCnt="7"/>
      <dgm:spPr/>
    </dgm:pt>
    <dgm:pt modelId="{C54A26E1-8364-4D81-9573-C02DE2E1E80A}" type="pres">
      <dgm:prSet presAssocID="{AAB0F05A-DB19-4E12-8D52-B14003737533}" presName="descendantArrow" presStyleLbl="bgAccFollowNode1" presStyleIdx="3" presStyleCnt="7"/>
      <dgm:spPr/>
    </dgm:pt>
    <dgm:pt modelId="{5F0C6608-6052-4772-BBE7-8422F2C7E647}" type="pres">
      <dgm:prSet presAssocID="{CB2B6AF0-2F05-4257-8A6A-AA9FB2F338EC}" presName="sp" presStyleCnt="0"/>
      <dgm:spPr/>
    </dgm:pt>
    <dgm:pt modelId="{BD550802-03DC-43A7-8A73-028339FE749B}" type="pres">
      <dgm:prSet presAssocID="{D0E81BCD-9DA8-48D0-8485-518B079FCFBF}" presName="arrowAndChildren" presStyleCnt="0"/>
      <dgm:spPr/>
    </dgm:pt>
    <dgm:pt modelId="{A06B7642-87F3-4B33-A5B9-2F627525C466}" type="pres">
      <dgm:prSet presAssocID="{D0E81BCD-9DA8-48D0-8485-518B079FCFBF}" presName="parentTextArrow" presStyleLbl="node1" presStyleIdx="0" presStyleCnt="0"/>
      <dgm:spPr/>
    </dgm:pt>
    <dgm:pt modelId="{97ECC728-7C58-4AD5-AE5B-D0891F98DC5A}" type="pres">
      <dgm:prSet presAssocID="{D0E81BCD-9DA8-48D0-8485-518B079FCFBF}" presName="arrow" presStyleLbl="alignNode1" presStyleIdx="4" presStyleCnt="7"/>
      <dgm:spPr/>
    </dgm:pt>
    <dgm:pt modelId="{8A9EEC45-874D-4D53-A3EE-D16A26239F2A}" type="pres">
      <dgm:prSet presAssocID="{D0E81BCD-9DA8-48D0-8485-518B079FCFBF}" presName="descendantArrow" presStyleLbl="bgAccFollowNode1" presStyleIdx="4" presStyleCnt="7"/>
      <dgm:spPr/>
    </dgm:pt>
    <dgm:pt modelId="{6747D1E0-80B9-4AD9-B71A-3B4018A4CE45}" type="pres">
      <dgm:prSet presAssocID="{5F6D9153-2050-4BFA-928E-20471EBD5E56}" presName="sp" presStyleCnt="0"/>
      <dgm:spPr/>
    </dgm:pt>
    <dgm:pt modelId="{6CB1AF7B-303D-4819-AF53-51AC6E680EAC}" type="pres">
      <dgm:prSet presAssocID="{676AE7A0-0E68-4859-90F2-48032FFA5815}" presName="arrowAndChildren" presStyleCnt="0"/>
      <dgm:spPr/>
    </dgm:pt>
    <dgm:pt modelId="{97F70828-C6A3-44CE-BA7F-FBF22BD32817}" type="pres">
      <dgm:prSet presAssocID="{676AE7A0-0E68-4859-90F2-48032FFA5815}" presName="parentTextArrow" presStyleLbl="node1" presStyleIdx="0" presStyleCnt="0"/>
      <dgm:spPr/>
    </dgm:pt>
    <dgm:pt modelId="{093B18B2-5B42-4A6C-BDE7-22C83E37F0BF}" type="pres">
      <dgm:prSet presAssocID="{676AE7A0-0E68-4859-90F2-48032FFA5815}" presName="arrow" presStyleLbl="alignNode1" presStyleIdx="5" presStyleCnt="7"/>
      <dgm:spPr/>
    </dgm:pt>
    <dgm:pt modelId="{188AC573-9766-45BC-85E3-101EF239F370}" type="pres">
      <dgm:prSet presAssocID="{676AE7A0-0E68-4859-90F2-48032FFA5815}" presName="descendantArrow" presStyleLbl="bgAccFollowNode1" presStyleIdx="5" presStyleCnt="7"/>
      <dgm:spPr/>
    </dgm:pt>
    <dgm:pt modelId="{3C8C6F88-6B2B-41C5-B74C-72A9E9C9FD97}" type="pres">
      <dgm:prSet presAssocID="{378E7F54-063E-40AF-BE04-8CF1B02FE5D7}" presName="sp" presStyleCnt="0"/>
      <dgm:spPr/>
    </dgm:pt>
    <dgm:pt modelId="{F74144FA-0387-43B1-BF7B-39E354C844E8}" type="pres">
      <dgm:prSet presAssocID="{36A84C3B-DFA7-4A1A-9062-91394DCA2E16}" presName="arrowAndChildren" presStyleCnt="0"/>
      <dgm:spPr/>
    </dgm:pt>
    <dgm:pt modelId="{AF8A5CDF-EEC0-41D8-80F7-FCB7A97C74AD}" type="pres">
      <dgm:prSet presAssocID="{36A84C3B-DFA7-4A1A-9062-91394DCA2E16}" presName="parentTextArrow" presStyleLbl="node1" presStyleIdx="0" presStyleCnt="0"/>
      <dgm:spPr/>
    </dgm:pt>
    <dgm:pt modelId="{9EF7306F-1760-4B8A-866C-BE3B79DD3E82}" type="pres">
      <dgm:prSet presAssocID="{36A84C3B-DFA7-4A1A-9062-91394DCA2E16}" presName="arrow" presStyleLbl="alignNode1" presStyleIdx="6" presStyleCnt="7"/>
      <dgm:spPr/>
    </dgm:pt>
    <dgm:pt modelId="{187E41AD-651A-4902-BB3F-1C14198BEEA2}" type="pres">
      <dgm:prSet presAssocID="{36A84C3B-DFA7-4A1A-9062-91394DCA2E16}" presName="descendantArrow" presStyleLbl="bgAccFollowNode1" presStyleIdx="6" presStyleCnt="7"/>
      <dgm:spPr/>
    </dgm:pt>
  </dgm:ptLst>
  <dgm:cxnLst>
    <dgm:cxn modelId="{71D50501-35EB-44ED-88A6-1F45276456AC}" type="presOf" srcId="{980068F1-ACD5-4DE3-AA5F-83D215AC7798}" destId="{16B099E8-33F5-47BD-AD13-CBA4BB049FFD}" srcOrd="1" destOrd="0" presId="urn:microsoft.com/office/officeart/2016/7/layout/VerticalDownArrowProcess"/>
    <dgm:cxn modelId="{536CF902-9A5E-4EC2-964C-70CB2E8B61B0}" type="presOf" srcId="{D0E81BCD-9DA8-48D0-8485-518B079FCFBF}" destId="{97ECC728-7C58-4AD5-AE5B-D0891F98DC5A}" srcOrd="1" destOrd="0" presId="urn:microsoft.com/office/officeart/2016/7/layout/VerticalDownArrowProcess"/>
    <dgm:cxn modelId="{11CA6604-9D15-444D-9E4D-A1D34D48AED9}" type="presOf" srcId="{81983181-2862-47B3-ADBC-41314144466A}" destId="{1F1D089B-3DEF-4ABD-95FE-38459CE02D0D}" srcOrd="0" destOrd="0" presId="urn:microsoft.com/office/officeart/2016/7/layout/VerticalDownArrowProcess"/>
    <dgm:cxn modelId="{D1DA8211-F951-42BF-8890-3F3AEB890ACF}" srcId="{AF952E9B-196A-4AB5-82BA-A42F720C9346}" destId="{BC4A49EC-193F-4679-A531-2C13243C1B0F}" srcOrd="4" destOrd="0" parTransId="{31A28FFC-620B-4F23-AC1B-A78A55676713}" sibTransId="{6869B3AC-C11D-4B94-8205-FE25806F32DD}"/>
    <dgm:cxn modelId="{AFDFB819-58F7-4EBE-B277-431B2AA223E8}" srcId="{AF952E9B-196A-4AB5-82BA-A42F720C9346}" destId="{D0E81BCD-9DA8-48D0-8485-518B079FCFBF}" srcOrd="2" destOrd="0" parTransId="{44DDE890-BA25-446B-9022-C2F863BC852C}" sibTransId="{CB2B6AF0-2F05-4257-8A6A-AA9FB2F338EC}"/>
    <dgm:cxn modelId="{FF9D141C-C549-4069-828A-33B24B917D9B}" type="presOf" srcId="{AB34C444-BE39-41B6-A4FD-02D0A0F43EB7}" destId="{52DC72D2-B3CA-4ECA-9AF8-5367BC42469D}" srcOrd="0" destOrd="0" presId="urn:microsoft.com/office/officeart/2016/7/layout/VerticalDownArrowProcess"/>
    <dgm:cxn modelId="{8EA5E41E-6170-43B9-BE7B-48B511739B97}" type="presOf" srcId="{A354F7A3-8DDF-48F6-98D5-DB2A5663F31F}" destId="{188AC573-9766-45BC-85E3-101EF239F370}" srcOrd="0" destOrd="0" presId="urn:microsoft.com/office/officeart/2016/7/layout/VerticalDownArrowProcess"/>
    <dgm:cxn modelId="{073F482E-C7D8-4CC7-9F76-13A5A4CBECCC}" type="presOf" srcId="{AAB0F05A-DB19-4E12-8D52-B14003737533}" destId="{811B1851-4325-42DE-9ACD-25CA4AED00F2}" srcOrd="0" destOrd="0" presId="urn:microsoft.com/office/officeart/2016/7/layout/VerticalDownArrowProcess"/>
    <dgm:cxn modelId="{0D411F34-F4B1-460F-91DE-7A717B84ED26}" srcId="{AF952E9B-196A-4AB5-82BA-A42F720C9346}" destId="{676AE7A0-0E68-4859-90F2-48032FFA5815}" srcOrd="1" destOrd="0" parTransId="{93AA80D0-5F6A-42CB-89D7-1388219B4CC1}" sibTransId="{5F6D9153-2050-4BFA-928E-20471EBD5E56}"/>
    <dgm:cxn modelId="{563D483B-9A7A-47D8-A745-7708EE5E13E6}" type="presOf" srcId="{3816CA2D-6388-48DB-A795-90CA3D880AAD}" destId="{187E41AD-651A-4902-BB3F-1C14198BEEA2}" srcOrd="0" destOrd="0" presId="urn:microsoft.com/office/officeart/2016/7/layout/VerticalDownArrowProcess"/>
    <dgm:cxn modelId="{430DF062-8487-4081-B743-9725AD9F0BBF}" srcId="{AF952E9B-196A-4AB5-82BA-A42F720C9346}" destId="{36A84C3B-DFA7-4A1A-9062-91394DCA2E16}" srcOrd="0" destOrd="0" parTransId="{9D1EF2F6-8205-47EF-868F-C0E027677A70}" sibTransId="{378E7F54-063E-40AF-BE04-8CF1B02FE5D7}"/>
    <dgm:cxn modelId="{8CDAD645-1ED6-437D-8D0A-0725FBA7754D}" type="presOf" srcId="{BC4A49EC-193F-4679-A531-2C13243C1B0F}" destId="{D6DA785A-E876-415A-BD2C-D13DFD3D6EF6}" srcOrd="1" destOrd="0" presId="urn:microsoft.com/office/officeart/2016/7/layout/VerticalDownArrowProcess"/>
    <dgm:cxn modelId="{EDB07446-A6A5-4CAE-9A40-FEABC362C235}" type="presOf" srcId="{295C0AF3-558C-491F-9182-8C2FCCC5FFBF}" destId="{F461CF09-54A8-4E5C-A958-D3EF6B3A0469}" srcOrd="0" destOrd="0" presId="urn:microsoft.com/office/officeart/2016/7/layout/VerticalDownArrowProcess"/>
    <dgm:cxn modelId="{D8D59046-4AA4-4F65-964E-38D6A86E3C20}" type="presOf" srcId="{36A84C3B-DFA7-4A1A-9062-91394DCA2E16}" destId="{AF8A5CDF-EEC0-41D8-80F7-FCB7A97C74AD}" srcOrd="0" destOrd="0" presId="urn:microsoft.com/office/officeart/2016/7/layout/VerticalDownArrowProcess"/>
    <dgm:cxn modelId="{30B0C74B-407D-4102-A9E5-4053BB98D0AB}" srcId="{295C0AF3-558C-491F-9182-8C2FCCC5FFBF}" destId="{AB34C444-BE39-41B6-A4FD-02D0A0F43EB7}" srcOrd="0" destOrd="0" parTransId="{D8530453-01E8-4DD5-9436-747147161A98}" sibTransId="{ECF4F1D5-5A09-41FF-A9DF-CE3F787A03E1}"/>
    <dgm:cxn modelId="{D405C84C-0919-4F1C-B0D3-EBCDC0CEE9C4}" type="presOf" srcId="{C5FBAAED-A2E3-4A8E-84D8-4026A37A3049}" destId="{65383508-43F8-4CBE-9D0A-F41B1FC2463F}" srcOrd="0" destOrd="0" presId="urn:microsoft.com/office/officeart/2016/7/layout/VerticalDownArrowProcess"/>
    <dgm:cxn modelId="{1CCB516F-809E-4E85-9CDA-EDE858B83465}" srcId="{AF952E9B-196A-4AB5-82BA-A42F720C9346}" destId="{295C0AF3-558C-491F-9182-8C2FCCC5FFBF}" srcOrd="6" destOrd="0" parTransId="{990CF576-E6F2-4F5B-BF7E-AA654CB14AD9}" sibTransId="{1EF5E087-FF56-43D6-80A0-D2FF8C2D1DE3}"/>
    <dgm:cxn modelId="{DBEC7350-A7A8-4DED-A9EA-1A619D624BB3}" srcId="{36A84C3B-DFA7-4A1A-9062-91394DCA2E16}" destId="{3816CA2D-6388-48DB-A795-90CA3D880AAD}" srcOrd="0" destOrd="0" parTransId="{66BE1B41-737B-4DFC-838C-00E212F6F34F}" sibTransId="{97EB10B6-6705-41F0-9C66-922A0EB5EEEB}"/>
    <dgm:cxn modelId="{4B111071-3203-4B5C-A603-A71D0B11A9C4}" srcId="{BC4A49EC-193F-4679-A531-2C13243C1B0F}" destId="{C5FBAAED-A2E3-4A8E-84D8-4026A37A3049}" srcOrd="0" destOrd="0" parTransId="{4203B562-E4A1-4210-B76D-263B94011895}" sibTransId="{9E852AC7-0860-435B-8ADD-0F802FA1F3F2}"/>
    <dgm:cxn modelId="{7EB6D553-138F-4CD8-A2E8-8EC55A0D1363}" srcId="{980068F1-ACD5-4DE3-AA5F-83D215AC7798}" destId="{81983181-2862-47B3-ADBC-41314144466A}" srcOrd="0" destOrd="0" parTransId="{9CCF7A22-EAE7-46E3-8E1E-BAF6F47349BF}" sibTransId="{69AC2776-F1D7-4683-952C-4AD34429DE2B}"/>
    <dgm:cxn modelId="{11C18D75-A2E3-4165-89D6-211D8FFD1B52}" type="presOf" srcId="{676AE7A0-0E68-4859-90F2-48032FFA5815}" destId="{093B18B2-5B42-4A6C-BDE7-22C83E37F0BF}" srcOrd="1" destOrd="0" presId="urn:microsoft.com/office/officeart/2016/7/layout/VerticalDownArrowProcess"/>
    <dgm:cxn modelId="{81066B7A-D993-4428-B14E-E815E06C0667}" srcId="{AAB0F05A-DB19-4E12-8D52-B14003737533}" destId="{D4334D40-570D-4AF2-852B-26CB25A7EAED}" srcOrd="0" destOrd="0" parTransId="{EF8A88E1-FD08-4714-8DFB-D6F2635BB4C8}" sibTransId="{F072EB55-1762-40DF-85D9-B6E00B85A1B8}"/>
    <dgm:cxn modelId="{248ED67B-23E2-44B7-82DC-6151875B4C4C}" type="presOf" srcId="{36A84C3B-DFA7-4A1A-9062-91394DCA2E16}" destId="{9EF7306F-1760-4B8A-866C-BE3B79DD3E82}" srcOrd="1" destOrd="0" presId="urn:microsoft.com/office/officeart/2016/7/layout/VerticalDownArrowProcess"/>
    <dgm:cxn modelId="{1E472C80-7B51-45FA-B0D0-91731EDF0A05}" srcId="{D0E81BCD-9DA8-48D0-8485-518B079FCFBF}" destId="{8FDCBDEC-05C7-49D7-BEB2-2E245B098BB4}" srcOrd="0" destOrd="0" parTransId="{D2CDC8B4-CDCB-4F34-96BC-693A5E7C78CC}" sibTransId="{A4619350-E134-49D2-9B41-BB4432CD0CCB}"/>
    <dgm:cxn modelId="{EF5550A1-8424-47DC-AF3B-9B5C7E17FB3C}" type="presOf" srcId="{8FDCBDEC-05C7-49D7-BEB2-2E245B098BB4}" destId="{8A9EEC45-874D-4D53-A3EE-D16A26239F2A}" srcOrd="0" destOrd="0" presId="urn:microsoft.com/office/officeart/2016/7/layout/VerticalDownArrowProcess"/>
    <dgm:cxn modelId="{A85774A8-4EFB-475A-9CFE-6DED9E090C39}" srcId="{676AE7A0-0E68-4859-90F2-48032FFA5815}" destId="{A354F7A3-8DDF-48F6-98D5-DB2A5663F31F}" srcOrd="0" destOrd="0" parTransId="{B9B5FD52-0457-4C18-A452-7FE046CF8DA6}" sibTransId="{0C1A15D5-7FD7-4D53-8DA1-5162BB54DD93}"/>
    <dgm:cxn modelId="{0AEE7AB3-20AA-43F8-B8D0-E6FC7C027A6C}" type="presOf" srcId="{AF952E9B-196A-4AB5-82BA-A42F720C9346}" destId="{4AC4257F-9FCE-4113-A9FB-257BCC02ED75}" srcOrd="0" destOrd="0" presId="urn:microsoft.com/office/officeart/2016/7/layout/VerticalDownArrowProcess"/>
    <dgm:cxn modelId="{BCEFC3BE-7EBD-4E0C-9204-0605A79E0EA3}" type="presOf" srcId="{AAB0F05A-DB19-4E12-8D52-B14003737533}" destId="{CA050A1A-0EC3-4A7F-AA63-543808074300}" srcOrd="1" destOrd="0" presId="urn:microsoft.com/office/officeart/2016/7/layout/VerticalDownArrowProcess"/>
    <dgm:cxn modelId="{860DB4C2-D8C1-43F6-866A-1EC8164DEB0D}" type="presOf" srcId="{D0E81BCD-9DA8-48D0-8485-518B079FCFBF}" destId="{A06B7642-87F3-4B33-A5B9-2F627525C466}" srcOrd="0" destOrd="0" presId="urn:microsoft.com/office/officeart/2016/7/layout/VerticalDownArrowProcess"/>
    <dgm:cxn modelId="{595DEFC5-5B5D-479C-9767-6073CD7F1468}" srcId="{AF952E9B-196A-4AB5-82BA-A42F720C9346}" destId="{AAB0F05A-DB19-4E12-8D52-B14003737533}" srcOrd="3" destOrd="0" parTransId="{19301DFB-EC53-46FB-9EF7-C386DA470A90}" sibTransId="{7B12A3C2-6818-4BEB-B674-95A5246FAA09}"/>
    <dgm:cxn modelId="{5EF055D0-4324-4882-B5BD-DCAAA1D41866}" type="presOf" srcId="{980068F1-ACD5-4DE3-AA5F-83D215AC7798}" destId="{DC318462-AC26-4964-A824-016803B5F15C}" srcOrd="0" destOrd="0" presId="urn:microsoft.com/office/officeart/2016/7/layout/VerticalDownArrowProcess"/>
    <dgm:cxn modelId="{32FAA5E5-CFB5-469A-B31A-11D4A15A3120}" srcId="{AF952E9B-196A-4AB5-82BA-A42F720C9346}" destId="{980068F1-ACD5-4DE3-AA5F-83D215AC7798}" srcOrd="5" destOrd="0" parTransId="{C5922EF9-78CC-4CE1-B88C-3D29E4A2B7F8}" sibTransId="{83E2BD56-43A5-45A5-99EF-2008C2083B86}"/>
    <dgm:cxn modelId="{80EC2DEC-87C7-45B6-A087-E0B17B4660C1}" type="presOf" srcId="{BC4A49EC-193F-4679-A531-2C13243C1B0F}" destId="{64AFC247-7518-40CB-946F-0C3F6B74FEC4}" srcOrd="0" destOrd="0" presId="urn:microsoft.com/office/officeart/2016/7/layout/VerticalDownArrowProcess"/>
    <dgm:cxn modelId="{F75F09F6-CBE9-4116-BE8E-234FA2C25A6C}" type="presOf" srcId="{676AE7A0-0E68-4859-90F2-48032FFA5815}" destId="{97F70828-C6A3-44CE-BA7F-FBF22BD32817}" srcOrd="0" destOrd="0" presId="urn:microsoft.com/office/officeart/2016/7/layout/VerticalDownArrowProcess"/>
    <dgm:cxn modelId="{DB446AFA-15CF-4FF0-9E09-637666757DDA}" type="presOf" srcId="{D4334D40-570D-4AF2-852B-26CB25A7EAED}" destId="{C54A26E1-8364-4D81-9573-C02DE2E1E80A}" srcOrd="0" destOrd="0" presId="urn:microsoft.com/office/officeart/2016/7/layout/VerticalDownArrowProcess"/>
    <dgm:cxn modelId="{FC2A22F6-55C1-49A3-B6D9-037D04B8DF85}" type="presParOf" srcId="{4AC4257F-9FCE-4113-A9FB-257BCC02ED75}" destId="{4A53F3D4-1680-407F-AFB7-384ADAEB613E}" srcOrd="0" destOrd="0" presId="urn:microsoft.com/office/officeart/2016/7/layout/VerticalDownArrowProcess"/>
    <dgm:cxn modelId="{7D6D9DC3-0FA9-47CA-BCBE-AAFD364A29BD}" type="presParOf" srcId="{4A53F3D4-1680-407F-AFB7-384ADAEB613E}" destId="{F461CF09-54A8-4E5C-A958-D3EF6B3A0469}" srcOrd="0" destOrd="0" presId="urn:microsoft.com/office/officeart/2016/7/layout/VerticalDownArrowProcess"/>
    <dgm:cxn modelId="{6A9F2600-2D21-4423-9512-DD9C38B00256}" type="presParOf" srcId="{4A53F3D4-1680-407F-AFB7-384ADAEB613E}" destId="{52DC72D2-B3CA-4ECA-9AF8-5367BC42469D}" srcOrd="1" destOrd="0" presId="urn:microsoft.com/office/officeart/2016/7/layout/VerticalDownArrowProcess"/>
    <dgm:cxn modelId="{4D646D79-66CC-48AF-AB11-7D14914A2FBF}" type="presParOf" srcId="{4AC4257F-9FCE-4113-A9FB-257BCC02ED75}" destId="{8FB22E39-7A13-4A79-B6B1-25142F8315DC}" srcOrd="1" destOrd="0" presId="urn:microsoft.com/office/officeart/2016/7/layout/VerticalDownArrowProcess"/>
    <dgm:cxn modelId="{049CF52B-24AB-4D96-89C8-A3AC449C60FE}" type="presParOf" srcId="{4AC4257F-9FCE-4113-A9FB-257BCC02ED75}" destId="{437CE605-646C-42AC-9F0C-4586B993CA2F}" srcOrd="2" destOrd="0" presId="urn:microsoft.com/office/officeart/2016/7/layout/VerticalDownArrowProcess"/>
    <dgm:cxn modelId="{D042C727-8D01-4865-AD33-A021D79C488E}" type="presParOf" srcId="{437CE605-646C-42AC-9F0C-4586B993CA2F}" destId="{DC318462-AC26-4964-A824-016803B5F15C}" srcOrd="0" destOrd="0" presId="urn:microsoft.com/office/officeart/2016/7/layout/VerticalDownArrowProcess"/>
    <dgm:cxn modelId="{E282E6CE-CBCD-49BE-8D31-95525E972FE7}" type="presParOf" srcId="{437CE605-646C-42AC-9F0C-4586B993CA2F}" destId="{16B099E8-33F5-47BD-AD13-CBA4BB049FFD}" srcOrd="1" destOrd="0" presId="urn:microsoft.com/office/officeart/2016/7/layout/VerticalDownArrowProcess"/>
    <dgm:cxn modelId="{2EE435D2-DB31-4424-9C70-85537B0099AF}" type="presParOf" srcId="{437CE605-646C-42AC-9F0C-4586B993CA2F}" destId="{1F1D089B-3DEF-4ABD-95FE-38459CE02D0D}" srcOrd="2" destOrd="0" presId="urn:microsoft.com/office/officeart/2016/7/layout/VerticalDownArrowProcess"/>
    <dgm:cxn modelId="{89247786-1D34-4738-9CA0-6E3970EEA813}" type="presParOf" srcId="{4AC4257F-9FCE-4113-A9FB-257BCC02ED75}" destId="{CD5A0F74-D9B3-4557-A7DF-CDC26AB465BF}" srcOrd="3" destOrd="0" presId="urn:microsoft.com/office/officeart/2016/7/layout/VerticalDownArrowProcess"/>
    <dgm:cxn modelId="{3670B7E9-C80F-47D0-9EA1-C4B9DC94D966}" type="presParOf" srcId="{4AC4257F-9FCE-4113-A9FB-257BCC02ED75}" destId="{B6FB1375-CD60-49CC-B180-5C049406FA0B}" srcOrd="4" destOrd="0" presId="urn:microsoft.com/office/officeart/2016/7/layout/VerticalDownArrowProcess"/>
    <dgm:cxn modelId="{15973167-B106-40B3-A91E-0350E3FE948E}" type="presParOf" srcId="{B6FB1375-CD60-49CC-B180-5C049406FA0B}" destId="{64AFC247-7518-40CB-946F-0C3F6B74FEC4}" srcOrd="0" destOrd="0" presId="urn:microsoft.com/office/officeart/2016/7/layout/VerticalDownArrowProcess"/>
    <dgm:cxn modelId="{3B78373E-A02E-41AF-8879-67C60251AA72}" type="presParOf" srcId="{B6FB1375-CD60-49CC-B180-5C049406FA0B}" destId="{D6DA785A-E876-415A-BD2C-D13DFD3D6EF6}" srcOrd="1" destOrd="0" presId="urn:microsoft.com/office/officeart/2016/7/layout/VerticalDownArrowProcess"/>
    <dgm:cxn modelId="{28B1775D-8848-4566-8280-952DC47A1017}" type="presParOf" srcId="{B6FB1375-CD60-49CC-B180-5C049406FA0B}" destId="{65383508-43F8-4CBE-9D0A-F41B1FC2463F}" srcOrd="2" destOrd="0" presId="urn:microsoft.com/office/officeart/2016/7/layout/VerticalDownArrowProcess"/>
    <dgm:cxn modelId="{2E37DD5F-1473-45BA-94B4-03F274837482}" type="presParOf" srcId="{4AC4257F-9FCE-4113-A9FB-257BCC02ED75}" destId="{7F96F7D4-8107-471C-9770-7324BEBD0F87}" srcOrd="5" destOrd="0" presId="urn:microsoft.com/office/officeart/2016/7/layout/VerticalDownArrowProcess"/>
    <dgm:cxn modelId="{A7E2C037-D22C-4806-86EF-2193B81E6602}" type="presParOf" srcId="{4AC4257F-9FCE-4113-A9FB-257BCC02ED75}" destId="{8642907B-A60B-426C-8AA3-58563B188FEC}" srcOrd="6" destOrd="0" presId="urn:microsoft.com/office/officeart/2016/7/layout/VerticalDownArrowProcess"/>
    <dgm:cxn modelId="{DFB3D3F4-22E0-4010-A7FD-926963830191}" type="presParOf" srcId="{8642907B-A60B-426C-8AA3-58563B188FEC}" destId="{811B1851-4325-42DE-9ACD-25CA4AED00F2}" srcOrd="0" destOrd="0" presId="urn:microsoft.com/office/officeart/2016/7/layout/VerticalDownArrowProcess"/>
    <dgm:cxn modelId="{8793E2F9-A0F8-4A8E-9E21-9B000B2D3C46}" type="presParOf" srcId="{8642907B-A60B-426C-8AA3-58563B188FEC}" destId="{CA050A1A-0EC3-4A7F-AA63-543808074300}" srcOrd="1" destOrd="0" presId="urn:microsoft.com/office/officeart/2016/7/layout/VerticalDownArrowProcess"/>
    <dgm:cxn modelId="{578960D4-6C66-44C6-BBCF-87ADF0E00C70}" type="presParOf" srcId="{8642907B-A60B-426C-8AA3-58563B188FEC}" destId="{C54A26E1-8364-4D81-9573-C02DE2E1E80A}" srcOrd="2" destOrd="0" presId="urn:microsoft.com/office/officeart/2016/7/layout/VerticalDownArrowProcess"/>
    <dgm:cxn modelId="{9498D2A6-A932-403C-86C4-84E9283DC05E}" type="presParOf" srcId="{4AC4257F-9FCE-4113-A9FB-257BCC02ED75}" destId="{5F0C6608-6052-4772-BBE7-8422F2C7E647}" srcOrd="7" destOrd="0" presId="urn:microsoft.com/office/officeart/2016/7/layout/VerticalDownArrowProcess"/>
    <dgm:cxn modelId="{7811D193-85DC-4DA0-A83C-0CBC6C684140}" type="presParOf" srcId="{4AC4257F-9FCE-4113-A9FB-257BCC02ED75}" destId="{BD550802-03DC-43A7-8A73-028339FE749B}" srcOrd="8" destOrd="0" presId="urn:microsoft.com/office/officeart/2016/7/layout/VerticalDownArrowProcess"/>
    <dgm:cxn modelId="{63D2600C-5DD7-41F4-B814-378E59103BAE}" type="presParOf" srcId="{BD550802-03DC-43A7-8A73-028339FE749B}" destId="{A06B7642-87F3-4B33-A5B9-2F627525C466}" srcOrd="0" destOrd="0" presId="urn:microsoft.com/office/officeart/2016/7/layout/VerticalDownArrowProcess"/>
    <dgm:cxn modelId="{5F95B356-0EE0-4BA9-877B-C4D991912C9B}" type="presParOf" srcId="{BD550802-03DC-43A7-8A73-028339FE749B}" destId="{97ECC728-7C58-4AD5-AE5B-D0891F98DC5A}" srcOrd="1" destOrd="0" presId="urn:microsoft.com/office/officeart/2016/7/layout/VerticalDownArrowProcess"/>
    <dgm:cxn modelId="{239AA000-A275-4391-8371-56F4EB9BF44B}" type="presParOf" srcId="{BD550802-03DC-43A7-8A73-028339FE749B}" destId="{8A9EEC45-874D-4D53-A3EE-D16A26239F2A}" srcOrd="2" destOrd="0" presId="urn:microsoft.com/office/officeart/2016/7/layout/VerticalDownArrowProcess"/>
    <dgm:cxn modelId="{8C8548F7-ED3C-45A4-813F-BF464AF78AD6}" type="presParOf" srcId="{4AC4257F-9FCE-4113-A9FB-257BCC02ED75}" destId="{6747D1E0-80B9-4AD9-B71A-3B4018A4CE45}" srcOrd="9" destOrd="0" presId="urn:microsoft.com/office/officeart/2016/7/layout/VerticalDownArrowProcess"/>
    <dgm:cxn modelId="{B9AB07B5-DA03-4626-AD77-0546B4424C3B}" type="presParOf" srcId="{4AC4257F-9FCE-4113-A9FB-257BCC02ED75}" destId="{6CB1AF7B-303D-4819-AF53-51AC6E680EAC}" srcOrd="10" destOrd="0" presId="urn:microsoft.com/office/officeart/2016/7/layout/VerticalDownArrowProcess"/>
    <dgm:cxn modelId="{AE8A6E02-4BF1-4220-9755-2CF684F71F7E}" type="presParOf" srcId="{6CB1AF7B-303D-4819-AF53-51AC6E680EAC}" destId="{97F70828-C6A3-44CE-BA7F-FBF22BD32817}" srcOrd="0" destOrd="0" presId="urn:microsoft.com/office/officeart/2016/7/layout/VerticalDownArrowProcess"/>
    <dgm:cxn modelId="{3D74191F-6F19-435B-839F-C43DDBEBF1BB}" type="presParOf" srcId="{6CB1AF7B-303D-4819-AF53-51AC6E680EAC}" destId="{093B18B2-5B42-4A6C-BDE7-22C83E37F0BF}" srcOrd="1" destOrd="0" presId="urn:microsoft.com/office/officeart/2016/7/layout/VerticalDownArrowProcess"/>
    <dgm:cxn modelId="{D6D8A833-8977-4C84-9D4F-58ACBB2E980C}" type="presParOf" srcId="{6CB1AF7B-303D-4819-AF53-51AC6E680EAC}" destId="{188AC573-9766-45BC-85E3-101EF239F370}" srcOrd="2" destOrd="0" presId="urn:microsoft.com/office/officeart/2016/7/layout/VerticalDownArrowProcess"/>
    <dgm:cxn modelId="{3E7545B5-C4FB-4C1C-87FB-BA1A209A4A81}" type="presParOf" srcId="{4AC4257F-9FCE-4113-A9FB-257BCC02ED75}" destId="{3C8C6F88-6B2B-41C5-B74C-72A9E9C9FD97}" srcOrd="11" destOrd="0" presId="urn:microsoft.com/office/officeart/2016/7/layout/VerticalDownArrowProcess"/>
    <dgm:cxn modelId="{C9190905-73DF-461F-88B6-A20E9AFC83BC}" type="presParOf" srcId="{4AC4257F-9FCE-4113-A9FB-257BCC02ED75}" destId="{F74144FA-0387-43B1-BF7B-39E354C844E8}" srcOrd="12" destOrd="0" presId="urn:microsoft.com/office/officeart/2016/7/layout/VerticalDownArrowProcess"/>
    <dgm:cxn modelId="{AC2A9E1E-7D32-4CA4-B8B1-5F2E0658D099}" type="presParOf" srcId="{F74144FA-0387-43B1-BF7B-39E354C844E8}" destId="{AF8A5CDF-EEC0-41D8-80F7-FCB7A97C74AD}" srcOrd="0" destOrd="0" presId="urn:microsoft.com/office/officeart/2016/7/layout/VerticalDownArrowProcess"/>
    <dgm:cxn modelId="{C628E110-7871-482B-A58D-C8811066EF8F}" type="presParOf" srcId="{F74144FA-0387-43B1-BF7B-39E354C844E8}" destId="{9EF7306F-1760-4B8A-866C-BE3B79DD3E82}" srcOrd="1" destOrd="0" presId="urn:microsoft.com/office/officeart/2016/7/layout/VerticalDownArrowProcess"/>
    <dgm:cxn modelId="{30A137CB-02EE-4F45-BA51-81686E97BB0F}" type="presParOf" srcId="{F74144FA-0387-43B1-BF7B-39E354C844E8}" destId="{187E41AD-651A-4902-BB3F-1C14198BEEA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EB9C9-A956-4E55-B1ED-C2421F3DFC01}">
      <dsp:nvSpPr>
        <dsp:cNvPr id="0" name=""/>
        <dsp:cNvSpPr/>
      </dsp:nvSpPr>
      <dsp:spPr>
        <a:xfrm>
          <a:off x="0" y="185723"/>
          <a:ext cx="6263640" cy="1670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Is the rationale for selecting activities or components for development or adaptation clearly articulated and informed by and build on the research literature and the work of others?</a:t>
          </a:r>
        </a:p>
      </dsp:txBody>
      <dsp:txXfrm>
        <a:off x="81560" y="267283"/>
        <a:ext cx="6100520" cy="1507639"/>
      </dsp:txXfrm>
    </dsp:sp>
    <dsp:sp modelId="{CF5816BA-88A5-432C-A1DF-6585DC48C306}">
      <dsp:nvSpPr>
        <dsp:cNvPr id="0" name=""/>
        <dsp:cNvSpPr/>
      </dsp:nvSpPr>
      <dsp:spPr>
        <a:xfrm>
          <a:off x="0" y="1916963"/>
          <a:ext cx="6263640" cy="1670759"/>
        </a:xfrm>
        <a:prstGeom prst="roundRect">
          <a:avLst/>
        </a:prstGeom>
        <a:solidFill>
          <a:schemeClr val="accent5">
            <a:hueOff val="1901066"/>
            <a:satOff val="-34504"/>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Does the project provide for effective assessment of student learning?</a:t>
          </a:r>
        </a:p>
      </dsp:txBody>
      <dsp:txXfrm>
        <a:off x="81560" y="1998523"/>
        <a:ext cx="6100520" cy="1507639"/>
      </dsp:txXfrm>
    </dsp:sp>
    <dsp:sp modelId="{90681280-750C-4B42-BCBC-F5CF83676C5A}">
      <dsp:nvSpPr>
        <dsp:cNvPr id="0" name=""/>
        <dsp:cNvSpPr/>
      </dsp:nvSpPr>
      <dsp:spPr>
        <a:xfrm>
          <a:off x="0" y="3648204"/>
          <a:ext cx="6263640" cy="1670759"/>
        </a:xfrm>
        <a:prstGeom prst="roundRect">
          <a:avLst/>
        </a:prstGeom>
        <a:solidFill>
          <a:schemeClr val="accent5">
            <a:hueOff val="3802133"/>
            <a:satOff val="-69008"/>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Is the evidence of institutional support clear and compelling, and have plans for long term institutionalization been addressed?</a:t>
          </a:r>
        </a:p>
      </dsp:txBody>
      <dsp:txXfrm>
        <a:off x="81560" y="3729764"/>
        <a:ext cx="6100520" cy="1507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67282-3C64-45A4-9443-A3F015A064D6}">
      <dsp:nvSpPr>
        <dsp:cNvPr id="0" name=""/>
        <dsp:cNvSpPr/>
      </dsp:nvSpPr>
      <dsp:spPr>
        <a:xfrm>
          <a:off x="0" y="29708"/>
          <a:ext cx="6263640" cy="7359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Does the project work with employers to address their current and future needs for technicians? </a:t>
          </a:r>
        </a:p>
      </dsp:txBody>
      <dsp:txXfrm>
        <a:off x="35925" y="65633"/>
        <a:ext cx="6191790" cy="664080"/>
      </dsp:txXfrm>
    </dsp:sp>
    <dsp:sp modelId="{A69DD2F6-7C2D-4E98-B042-508CD622BF9E}">
      <dsp:nvSpPr>
        <dsp:cNvPr id="0" name=""/>
        <dsp:cNvSpPr/>
      </dsp:nvSpPr>
      <dsp:spPr>
        <a:xfrm>
          <a:off x="0" y="814598"/>
          <a:ext cx="6263640" cy="735930"/>
        </a:xfrm>
        <a:prstGeom prst="roundRect">
          <a:avLst/>
        </a:prstGeom>
        <a:solidFill>
          <a:schemeClr val="accent5">
            <a:hueOff val="633689"/>
            <a:satOff val="-11501"/>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Has an assessment of workforce needs for technicians been conducted?</a:t>
          </a:r>
        </a:p>
      </dsp:txBody>
      <dsp:txXfrm>
        <a:off x="35925" y="850523"/>
        <a:ext cx="6191790" cy="664080"/>
      </dsp:txXfrm>
    </dsp:sp>
    <dsp:sp modelId="{3256312B-56FF-4B13-8F36-0CAD19BA670F}">
      <dsp:nvSpPr>
        <dsp:cNvPr id="0" name=""/>
        <dsp:cNvSpPr/>
      </dsp:nvSpPr>
      <dsp:spPr>
        <a:xfrm>
          <a:off x="0" y="1599488"/>
          <a:ext cx="6263640" cy="735930"/>
        </a:xfrm>
        <a:prstGeom prst="roundRect">
          <a:avLst/>
        </a:prstGeom>
        <a:solidFill>
          <a:schemeClr val="accent5">
            <a:hueOff val="1267378"/>
            <a:satOff val="-230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Will the project evaluation inform others through the communication of results?</a:t>
          </a:r>
        </a:p>
      </dsp:txBody>
      <dsp:txXfrm>
        <a:off x="35925" y="1635413"/>
        <a:ext cx="6191790" cy="664080"/>
      </dsp:txXfrm>
    </dsp:sp>
    <dsp:sp modelId="{50151AA2-FB2A-41BE-8857-81774BB60595}">
      <dsp:nvSpPr>
        <dsp:cNvPr id="0" name=""/>
        <dsp:cNvSpPr/>
      </dsp:nvSpPr>
      <dsp:spPr>
        <a:xfrm>
          <a:off x="0" y="2384378"/>
          <a:ext cx="6263640" cy="735930"/>
        </a:xfrm>
        <a:prstGeom prst="roundRect">
          <a:avLst/>
        </a:prstGeom>
        <a:solidFill>
          <a:schemeClr val="accent5">
            <a:hueOff val="1901066"/>
            <a:satOff val="-34504"/>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Are the results and products of the project likely to be useful at other institutions?</a:t>
          </a:r>
        </a:p>
      </dsp:txBody>
      <dsp:txXfrm>
        <a:off x="35925" y="2420303"/>
        <a:ext cx="6191790" cy="664080"/>
      </dsp:txXfrm>
    </dsp:sp>
    <dsp:sp modelId="{0298A3E3-3075-4F80-83AC-43B63F070CAD}">
      <dsp:nvSpPr>
        <dsp:cNvPr id="0" name=""/>
        <dsp:cNvSpPr/>
      </dsp:nvSpPr>
      <dsp:spPr>
        <a:xfrm>
          <a:off x="0" y="3169268"/>
          <a:ext cx="6263640" cy="735930"/>
        </a:xfrm>
        <a:prstGeom prst="roundRect">
          <a:avLst/>
        </a:prstGeom>
        <a:solidFill>
          <a:schemeClr val="accent5">
            <a:hueOff val="2534755"/>
            <a:satOff val="-46005"/>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Will the project make it possible for a more diverse pool of students to enter the skilled technical workforce?</a:t>
          </a:r>
        </a:p>
      </dsp:txBody>
      <dsp:txXfrm>
        <a:off x="35925" y="3205193"/>
        <a:ext cx="6191790" cy="664080"/>
      </dsp:txXfrm>
    </dsp:sp>
    <dsp:sp modelId="{1813FD01-6403-4B86-AA6A-C532874F2237}">
      <dsp:nvSpPr>
        <dsp:cNvPr id="0" name=""/>
        <dsp:cNvSpPr/>
      </dsp:nvSpPr>
      <dsp:spPr>
        <a:xfrm>
          <a:off x="0" y="3954159"/>
          <a:ext cx="6263640" cy="735930"/>
        </a:xfrm>
        <a:prstGeom prst="roundRect">
          <a:avLst/>
        </a:prstGeom>
        <a:solidFill>
          <a:schemeClr val="accent5">
            <a:hueOff val="3168444"/>
            <a:satOff val="-57507"/>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Are other educational institutions involved?</a:t>
          </a:r>
        </a:p>
      </dsp:txBody>
      <dsp:txXfrm>
        <a:off x="35925" y="3990084"/>
        <a:ext cx="6191790" cy="664080"/>
      </dsp:txXfrm>
    </dsp:sp>
    <dsp:sp modelId="{86ABC797-FB58-4CC7-830D-DB3DD1ECF68C}">
      <dsp:nvSpPr>
        <dsp:cNvPr id="0" name=""/>
        <dsp:cNvSpPr/>
      </dsp:nvSpPr>
      <dsp:spPr>
        <a:xfrm>
          <a:off x="0" y="4739049"/>
          <a:ext cx="6263640" cy="735930"/>
        </a:xfrm>
        <a:prstGeom prst="roundRect">
          <a:avLst/>
        </a:prstGeom>
        <a:solidFill>
          <a:schemeClr val="accent5">
            <a:hueOff val="3802133"/>
            <a:satOff val="-69008"/>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Will the project’s results be disseminated and the will the products be distributed effectively when appropriate?</a:t>
          </a:r>
        </a:p>
      </dsp:txBody>
      <dsp:txXfrm>
        <a:off x="35925" y="4774974"/>
        <a:ext cx="6191790" cy="66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A1491-8D61-4529-9C8A-B864040FE089}">
      <dsp:nvSpPr>
        <dsp:cNvPr id="0" name=""/>
        <dsp:cNvSpPr/>
      </dsp:nvSpPr>
      <dsp:spPr>
        <a:xfrm>
          <a:off x="347472" y="0"/>
          <a:ext cx="6858000" cy="6858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28908-CD41-41BA-88E4-04B6DFA22E49}">
      <dsp:nvSpPr>
        <dsp:cNvPr id="0" name=""/>
        <dsp:cNvSpPr/>
      </dsp:nvSpPr>
      <dsp:spPr>
        <a:xfrm>
          <a:off x="998982" y="651509"/>
          <a:ext cx="2674620" cy="2674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Intellectual Merit</a:t>
          </a:r>
        </a:p>
        <a:p>
          <a:pPr marL="171450" lvl="1" indent="-171450" algn="l" defTabSz="800100">
            <a:lnSpc>
              <a:spcPct val="90000"/>
            </a:lnSpc>
            <a:spcBef>
              <a:spcPct val="0"/>
            </a:spcBef>
            <a:spcAft>
              <a:spcPct val="15000"/>
            </a:spcAft>
            <a:buChar char="•"/>
          </a:pPr>
          <a:r>
            <a:rPr lang="en-US" sz="1800" kern="1200" dirty="0"/>
            <a:t>General summary of project (2-3 sentences)</a:t>
          </a:r>
        </a:p>
        <a:p>
          <a:pPr marL="171450" lvl="1" indent="-171450" algn="l" defTabSz="800100">
            <a:lnSpc>
              <a:spcPct val="90000"/>
            </a:lnSpc>
            <a:spcBef>
              <a:spcPct val="0"/>
            </a:spcBef>
            <a:spcAft>
              <a:spcPct val="15000"/>
            </a:spcAft>
            <a:buChar char="•"/>
          </a:pPr>
          <a:r>
            <a:rPr lang="en-US" sz="1800" kern="1200" dirty="0"/>
            <a:t>Strengths</a:t>
          </a:r>
        </a:p>
        <a:p>
          <a:pPr marL="171450" lvl="1" indent="-171450" algn="l" defTabSz="800100">
            <a:lnSpc>
              <a:spcPct val="90000"/>
            </a:lnSpc>
            <a:spcBef>
              <a:spcPct val="0"/>
            </a:spcBef>
            <a:spcAft>
              <a:spcPct val="15000"/>
            </a:spcAft>
            <a:buChar char="•"/>
          </a:pPr>
          <a:r>
            <a:rPr lang="en-US" sz="1800" kern="1200" dirty="0"/>
            <a:t>Concerns</a:t>
          </a:r>
        </a:p>
      </dsp:txBody>
      <dsp:txXfrm>
        <a:off x="1129546" y="782073"/>
        <a:ext cx="2413492" cy="2413492"/>
      </dsp:txXfrm>
    </dsp:sp>
    <dsp:sp modelId="{DD5BFE02-D62A-4C79-AEE4-99291EAC95F2}">
      <dsp:nvSpPr>
        <dsp:cNvPr id="0" name=""/>
        <dsp:cNvSpPr/>
      </dsp:nvSpPr>
      <dsp:spPr>
        <a:xfrm>
          <a:off x="3879342" y="651509"/>
          <a:ext cx="2674620" cy="2674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Broader Impacts</a:t>
          </a:r>
        </a:p>
        <a:p>
          <a:pPr marL="171450" lvl="1" indent="-171450" algn="l" defTabSz="800100">
            <a:lnSpc>
              <a:spcPct val="90000"/>
            </a:lnSpc>
            <a:spcBef>
              <a:spcPct val="0"/>
            </a:spcBef>
            <a:spcAft>
              <a:spcPct val="15000"/>
            </a:spcAft>
            <a:buChar char="•"/>
          </a:pPr>
          <a:r>
            <a:rPr lang="en-US" sz="1800" kern="1200"/>
            <a:t>Strengths </a:t>
          </a:r>
        </a:p>
        <a:p>
          <a:pPr marL="171450" lvl="1" indent="-171450" algn="l" defTabSz="800100">
            <a:lnSpc>
              <a:spcPct val="90000"/>
            </a:lnSpc>
            <a:spcBef>
              <a:spcPct val="0"/>
            </a:spcBef>
            <a:spcAft>
              <a:spcPct val="15000"/>
            </a:spcAft>
            <a:buChar char="•"/>
          </a:pPr>
          <a:r>
            <a:rPr lang="en-US" sz="1800" kern="1200"/>
            <a:t>Concerns</a:t>
          </a:r>
        </a:p>
      </dsp:txBody>
      <dsp:txXfrm>
        <a:off x="4009906" y="782073"/>
        <a:ext cx="2413492" cy="2413492"/>
      </dsp:txXfrm>
    </dsp:sp>
    <dsp:sp modelId="{5892F4FE-D939-4920-B4AC-45A6F67B6A4C}">
      <dsp:nvSpPr>
        <dsp:cNvPr id="0" name=""/>
        <dsp:cNvSpPr/>
      </dsp:nvSpPr>
      <dsp:spPr>
        <a:xfrm>
          <a:off x="998982" y="3531870"/>
          <a:ext cx="2674620" cy="2674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Summary Statement</a:t>
          </a:r>
        </a:p>
        <a:p>
          <a:pPr marL="171450" lvl="1" indent="-171450" algn="l" defTabSz="800100">
            <a:lnSpc>
              <a:spcPct val="90000"/>
            </a:lnSpc>
            <a:spcBef>
              <a:spcPct val="0"/>
            </a:spcBef>
            <a:spcAft>
              <a:spcPct val="15000"/>
            </a:spcAft>
            <a:buChar char="•"/>
          </a:pPr>
          <a:r>
            <a:rPr lang="en-US" sz="1800" kern="1200"/>
            <a:t>Overall Strengths</a:t>
          </a:r>
        </a:p>
        <a:p>
          <a:pPr marL="171450" lvl="1" indent="-171450" algn="l" defTabSz="800100">
            <a:lnSpc>
              <a:spcPct val="90000"/>
            </a:lnSpc>
            <a:spcBef>
              <a:spcPct val="0"/>
            </a:spcBef>
            <a:spcAft>
              <a:spcPct val="15000"/>
            </a:spcAft>
            <a:buChar char="•"/>
          </a:pPr>
          <a:r>
            <a:rPr lang="en-US" sz="1800" kern="1200"/>
            <a:t>Overall Concerns</a:t>
          </a:r>
        </a:p>
        <a:p>
          <a:pPr marL="171450" lvl="1" indent="-171450" algn="l" defTabSz="800100">
            <a:lnSpc>
              <a:spcPct val="90000"/>
            </a:lnSpc>
            <a:spcBef>
              <a:spcPct val="0"/>
            </a:spcBef>
            <a:spcAft>
              <a:spcPct val="15000"/>
            </a:spcAft>
            <a:buChar char="•"/>
          </a:pPr>
          <a:r>
            <a:rPr lang="en-US" sz="1800" kern="1200"/>
            <a:t>Rationale that justifies your rating</a:t>
          </a:r>
        </a:p>
      </dsp:txBody>
      <dsp:txXfrm>
        <a:off x="1129546" y="3662434"/>
        <a:ext cx="2413492" cy="2413492"/>
      </dsp:txXfrm>
    </dsp:sp>
    <dsp:sp modelId="{C0A27CB9-EE98-4CCA-9548-7FC33EBF595F}">
      <dsp:nvSpPr>
        <dsp:cNvPr id="0" name=""/>
        <dsp:cNvSpPr/>
      </dsp:nvSpPr>
      <dsp:spPr>
        <a:xfrm>
          <a:off x="3879342" y="3531870"/>
          <a:ext cx="2674620" cy="2674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Data Management Plan, Post-doc mentoring plan</a:t>
          </a:r>
        </a:p>
      </dsp:txBody>
      <dsp:txXfrm>
        <a:off x="4009906" y="3662434"/>
        <a:ext cx="2413492" cy="2413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1CF09-54A8-4E5C-A958-D3EF6B3A0469}">
      <dsp:nvSpPr>
        <dsp:cNvPr id="0" name=""/>
        <dsp:cNvSpPr/>
      </dsp:nvSpPr>
      <dsp:spPr>
        <a:xfrm>
          <a:off x="0" y="4989928"/>
          <a:ext cx="1725128" cy="5460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Program</a:t>
          </a:r>
        </a:p>
      </dsp:txBody>
      <dsp:txXfrm>
        <a:off x="0" y="4989928"/>
        <a:ext cx="1725128" cy="546045"/>
      </dsp:txXfrm>
    </dsp:sp>
    <dsp:sp modelId="{52DC72D2-B3CA-4ECA-9AF8-5367BC42469D}">
      <dsp:nvSpPr>
        <dsp:cNvPr id="0" name=""/>
        <dsp:cNvSpPr/>
      </dsp:nvSpPr>
      <dsp:spPr>
        <a:xfrm>
          <a:off x="1725128" y="4989928"/>
          <a:ext cx="5175384" cy="54604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39700" rIns="104981" bIns="139700" numCol="1" spcCol="1270" anchor="ctr" anchorCtr="0">
          <a:noAutofit/>
        </a:bodyPr>
        <a:lstStyle/>
        <a:p>
          <a:pPr marL="0" lvl="0" indent="0" algn="l" defTabSz="488950">
            <a:lnSpc>
              <a:spcPct val="90000"/>
            </a:lnSpc>
            <a:spcBef>
              <a:spcPct val="0"/>
            </a:spcBef>
            <a:spcAft>
              <a:spcPct val="35000"/>
            </a:spcAft>
            <a:buNone/>
          </a:pPr>
          <a:r>
            <a:rPr lang="en-US" sz="1100" kern="1200"/>
            <a:t>Program Officers in DUE: Check the solicitations for names and contact information</a:t>
          </a:r>
        </a:p>
      </dsp:txBody>
      <dsp:txXfrm>
        <a:off x="1725128" y="4989928"/>
        <a:ext cx="5175384" cy="546045"/>
      </dsp:txXfrm>
    </dsp:sp>
    <dsp:sp modelId="{16B099E8-33F5-47BD-AD13-CBA4BB049FFD}">
      <dsp:nvSpPr>
        <dsp:cNvPr id="0" name=""/>
        <dsp:cNvSpPr/>
      </dsp:nvSpPr>
      <dsp:spPr>
        <a:xfrm rot="10800000">
          <a:off x="0" y="4158301"/>
          <a:ext cx="1725128" cy="83981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Contact</a:t>
          </a:r>
        </a:p>
      </dsp:txBody>
      <dsp:txXfrm rot="-10800000">
        <a:off x="0" y="4158301"/>
        <a:ext cx="1725128" cy="545881"/>
      </dsp:txXfrm>
    </dsp:sp>
    <dsp:sp modelId="{1F1D089B-3DEF-4ABD-95FE-38459CE02D0D}">
      <dsp:nvSpPr>
        <dsp:cNvPr id="0" name=""/>
        <dsp:cNvSpPr/>
      </dsp:nvSpPr>
      <dsp:spPr>
        <a:xfrm>
          <a:off x="1725128" y="4158301"/>
          <a:ext cx="5175384" cy="54588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39700" rIns="104981" bIns="139700" numCol="1" spcCol="1270" anchor="ctr" anchorCtr="0">
          <a:noAutofit/>
        </a:bodyPr>
        <a:lstStyle/>
        <a:p>
          <a:pPr marL="0" lvl="0" indent="0" algn="l" defTabSz="488950">
            <a:lnSpc>
              <a:spcPct val="90000"/>
            </a:lnSpc>
            <a:spcBef>
              <a:spcPct val="0"/>
            </a:spcBef>
            <a:spcAft>
              <a:spcPct val="35000"/>
            </a:spcAft>
            <a:buNone/>
          </a:pPr>
          <a:r>
            <a:rPr lang="en-US" sz="1100" kern="1200"/>
            <a:t>Contact (e-mail is best) a program officer to discuss your idea. This may cause you to refine your idea and may prevent you from applying to the wrong program</a:t>
          </a:r>
        </a:p>
      </dsp:txBody>
      <dsp:txXfrm>
        <a:off x="1725128" y="4158301"/>
        <a:ext cx="5175384" cy="545881"/>
      </dsp:txXfrm>
    </dsp:sp>
    <dsp:sp modelId="{D6DA785A-E876-415A-BD2C-D13DFD3D6EF6}">
      <dsp:nvSpPr>
        <dsp:cNvPr id="0" name=""/>
        <dsp:cNvSpPr/>
      </dsp:nvSpPr>
      <dsp:spPr>
        <a:xfrm rot="10800000">
          <a:off x="0" y="3326674"/>
          <a:ext cx="1725128" cy="839817"/>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Become</a:t>
          </a:r>
        </a:p>
      </dsp:txBody>
      <dsp:txXfrm rot="-10800000">
        <a:off x="0" y="3326674"/>
        <a:ext cx="1725128" cy="545881"/>
      </dsp:txXfrm>
    </dsp:sp>
    <dsp:sp modelId="{65383508-43F8-4CBE-9D0A-F41B1FC2463F}">
      <dsp:nvSpPr>
        <dsp:cNvPr id="0" name=""/>
        <dsp:cNvSpPr/>
      </dsp:nvSpPr>
      <dsp:spPr>
        <a:xfrm>
          <a:off x="1725128" y="3326674"/>
          <a:ext cx="5175384" cy="54588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39700" rIns="104981" bIns="139700" numCol="1" spcCol="1270" anchor="ctr" anchorCtr="0">
          <a:noAutofit/>
        </a:bodyPr>
        <a:lstStyle/>
        <a:p>
          <a:pPr marL="0" lvl="0" indent="0" algn="l" defTabSz="488950">
            <a:lnSpc>
              <a:spcPct val="90000"/>
            </a:lnSpc>
            <a:spcBef>
              <a:spcPct val="0"/>
            </a:spcBef>
            <a:spcAft>
              <a:spcPct val="35000"/>
            </a:spcAft>
            <a:buNone/>
          </a:pPr>
          <a:r>
            <a:rPr lang="en-US" sz="1100" kern="1200"/>
            <a:t>Become an NSF reviewer</a:t>
          </a:r>
        </a:p>
      </dsp:txBody>
      <dsp:txXfrm>
        <a:off x="1725128" y="3326674"/>
        <a:ext cx="5175384" cy="545881"/>
      </dsp:txXfrm>
    </dsp:sp>
    <dsp:sp modelId="{CA050A1A-0EC3-4A7F-AA63-543808074300}">
      <dsp:nvSpPr>
        <dsp:cNvPr id="0" name=""/>
        <dsp:cNvSpPr/>
      </dsp:nvSpPr>
      <dsp:spPr>
        <a:xfrm rot="10800000">
          <a:off x="0" y="2495047"/>
          <a:ext cx="1725128" cy="839817"/>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Learn about</a:t>
          </a:r>
        </a:p>
      </dsp:txBody>
      <dsp:txXfrm rot="-10800000">
        <a:off x="0" y="2495047"/>
        <a:ext cx="1725128" cy="545881"/>
      </dsp:txXfrm>
    </dsp:sp>
    <dsp:sp modelId="{C54A26E1-8364-4D81-9573-C02DE2E1E80A}">
      <dsp:nvSpPr>
        <dsp:cNvPr id="0" name=""/>
        <dsp:cNvSpPr/>
      </dsp:nvSpPr>
      <dsp:spPr>
        <a:xfrm>
          <a:off x="1725128" y="2495047"/>
          <a:ext cx="5175384" cy="54588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39700" rIns="104981" bIns="139700" numCol="1" spcCol="1270" anchor="ctr" anchorCtr="0">
          <a:noAutofit/>
        </a:bodyPr>
        <a:lstStyle/>
        <a:p>
          <a:pPr marL="0" lvl="0" indent="0" algn="l" defTabSz="488950">
            <a:lnSpc>
              <a:spcPct val="90000"/>
            </a:lnSpc>
            <a:spcBef>
              <a:spcPct val="0"/>
            </a:spcBef>
            <a:spcAft>
              <a:spcPct val="35000"/>
            </a:spcAft>
            <a:buNone/>
          </a:pPr>
          <a:r>
            <a:rPr lang="en-US" sz="1100" kern="1200"/>
            <a:t>Learn about the recent DUE awards using the NSF Award Search tool</a:t>
          </a:r>
        </a:p>
      </dsp:txBody>
      <dsp:txXfrm>
        <a:off x="1725128" y="2495047"/>
        <a:ext cx="5175384" cy="545881"/>
      </dsp:txXfrm>
    </dsp:sp>
    <dsp:sp modelId="{97ECC728-7C58-4AD5-AE5B-D0891F98DC5A}">
      <dsp:nvSpPr>
        <dsp:cNvPr id="0" name=""/>
        <dsp:cNvSpPr/>
      </dsp:nvSpPr>
      <dsp:spPr>
        <a:xfrm rot="10800000">
          <a:off x="0" y="1663421"/>
          <a:ext cx="1725128" cy="839817"/>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Read</a:t>
          </a:r>
        </a:p>
      </dsp:txBody>
      <dsp:txXfrm rot="-10800000">
        <a:off x="0" y="1663421"/>
        <a:ext cx="1725128" cy="545881"/>
      </dsp:txXfrm>
    </dsp:sp>
    <dsp:sp modelId="{8A9EEC45-874D-4D53-A3EE-D16A26239F2A}">
      <dsp:nvSpPr>
        <dsp:cNvPr id="0" name=""/>
        <dsp:cNvSpPr/>
      </dsp:nvSpPr>
      <dsp:spPr>
        <a:xfrm>
          <a:off x="1725128" y="1663421"/>
          <a:ext cx="5175384" cy="54588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39700" rIns="104981" bIns="139700" numCol="1" spcCol="1270" anchor="ctr" anchorCtr="0">
          <a:noAutofit/>
        </a:bodyPr>
        <a:lstStyle/>
        <a:p>
          <a:pPr marL="0" lvl="0" indent="0" algn="l" defTabSz="488950">
            <a:lnSpc>
              <a:spcPct val="90000"/>
            </a:lnSpc>
            <a:spcBef>
              <a:spcPct val="0"/>
            </a:spcBef>
            <a:spcAft>
              <a:spcPct val="35000"/>
            </a:spcAft>
            <a:buNone/>
          </a:pPr>
          <a:r>
            <a:rPr lang="en-US" sz="1100" kern="1200"/>
            <a:t>Read the Program Solicitation and follow the guidelines. Read the Proposal &amp; Award Policies &amp; Procedures Guide (PAPPG)</a:t>
          </a:r>
        </a:p>
      </dsp:txBody>
      <dsp:txXfrm>
        <a:off x="1725128" y="1663421"/>
        <a:ext cx="5175384" cy="545881"/>
      </dsp:txXfrm>
    </dsp:sp>
    <dsp:sp modelId="{093B18B2-5B42-4A6C-BDE7-22C83E37F0BF}">
      <dsp:nvSpPr>
        <dsp:cNvPr id="0" name=""/>
        <dsp:cNvSpPr/>
      </dsp:nvSpPr>
      <dsp:spPr>
        <a:xfrm rot="10800000">
          <a:off x="0" y="831794"/>
          <a:ext cx="1725128" cy="83981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Get</a:t>
          </a:r>
        </a:p>
      </dsp:txBody>
      <dsp:txXfrm rot="-10800000">
        <a:off x="0" y="831794"/>
        <a:ext cx="1725128" cy="545881"/>
      </dsp:txXfrm>
    </dsp:sp>
    <dsp:sp modelId="{188AC573-9766-45BC-85E3-101EF239F370}">
      <dsp:nvSpPr>
        <dsp:cNvPr id="0" name=""/>
        <dsp:cNvSpPr/>
      </dsp:nvSpPr>
      <dsp:spPr>
        <a:xfrm>
          <a:off x="1725128" y="831794"/>
          <a:ext cx="5175384" cy="54588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39700" rIns="104981" bIns="139700" numCol="1" spcCol="1270" anchor="ctr" anchorCtr="0">
          <a:noAutofit/>
        </a:bodyPr>
        <a:lstStyle/>
        <a:p>
          <a:pPr marL="0" lvl="0" indent="0" algn="l" defTabSz="488950">
            <a:lnSpc>
              <a:spcPct val="90000"/>
            </a:lnSpc>
            <a:spcBef>
              <a:spcPct val="0"/>
            </a:spcBef>
            <a:spcAft>
              <a:spcPct val="35000"/>
            </a:spcAft>
            <a:buNone/>
          </a:pPr>
          <a:r>
            <a:rPr lang="en-US" sz="1100" kern="1200"/>
            <a:t>Get acquainted with research.gov (FastLane is sunsetting)</a:t>
          </a:r>
        </a:p>
      </dsp:txBody>
      <dsp:txXfrm>
        <a:off x="1725128" y="831794"/>
        <a:ext cx="5175384" cy="545881"/>
      </dsp:txXfrm>
    </dsp:sp>
    <dsp:sp modelId="{9EF7306F-1760-4B8A-866C-BE3B79DD3E82}">
      <dsp:nvSpPr>
        <dsp:cNvPr id="0" name=""/>
        <dsp:cNvSpPr/>
      </dsp:nvSpPr>
      <dsp:spPr>
        <a:xfrm rot="10800000">
          <a:off x="0" y="167"/>
          <a:ext cx="1725128" cy="83981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28016" rIns="122691" bIns="128016" numCol="1" spcCol="1270" anchor="ctr" anchorCtr="0">
          <a:noAutofit/>
        </a:bodyPr>
        <a:lstStyle/>
        <a:p>
          <a:pPr marL="0" lvl="0" indent="0" algn="ctr" defTabSz="800100">
            <a:lnSpc>
              <a:spcPct val="90000"/>
            </a:lnSpc>
            <a:spcBef>
              <a:spcPct val="0"/>
            </a:spcBef>
            <a:spcAft>
              <a:spcPct val="35000"/>
            </a:spcAft>
            <a:buNone/>
          </a:pPr>
          <a:r>
            <a:rPr lang="en-US" sz="1800" kern="1200"/>
            <a:t>Start</a:t>
          </a:r>
        </a:p>
      </dsp:txBody>
      <dsp:txXfrm rot="-10800000">
        <a:off x="0" y="167"/>
        <a:ext cx="1725128" cy="545881"/>
      </dsp:txXfrm>
    </dsp:sp>
    <dsp:sp modelId="{187E41AD-651A-4902-BB3F-1C14198BEEA2}">
      <dsp:nvSpPr>
        <dsp:cNvPr id="0" name=""/>
        <dsp:cNvSpPr/>
      </dsp:nvSpPr>
      <dsp:spPr>
        <a:xfrm>
          <a:off x="1725128" y="167"/>
          <a:ext cx="5175384" cy="54588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39700" rIns="104981" bIns="139700" numCol="1" spcCol="1270" anchor="ctr" anchorCtr="0">
          <a:noAutofit/>
        </a:bodyPr>
        <a:lstStyle/>
        <a:p>
          <a:pPr marL="0" lvl="0" indent="0" algn="l" defTabSz="488950">
            <a:lnSpc>
              <a:spcPct val="90000"/>
            </a:lnSpc>
            <a:spcBef>
              <a:spcPct val="0"/>
            </a:spcBef>
            <a:spcAft>
              <a:spcPct val="35000"/>
            </a:spcAft>
            <a:buNone/>
          </a:pPr>
          <a:r>
            <a:rPr lang="en-US" sz="1100" kern="1200" dirty="0"/>
            <a:t>Start EARLY (6 months)</a:t>
          </a:r>
        </a:p>
      </dsp:txBody>
      <dsp:txXfrm>
        <a:off x="1725128" y="167"/>
        <a:ext cx="5175384" cy="5458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16C2F-5B7D-47DD-9C6C-8097C967FA76}" type="datetimeFigureOut">
              <a:rPr lang="en-US" smtClean="0"/>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E18C8-D3B2-47AF-9072-B56CDB5A9B5D}" type="slidenum">
              <a:rPr lang="en-US" smtClean="0"/>
              <a:t>‹#›</a:t>
            </a:fld>
            <a:endParaRPr lang="en-US"/>
          </a:p>
        </p:txBody>
      </p:sp>
    </p:spTree>
    <p:extLst>
      <p:ext uri="{BB962C8B-B14F-4D97-AF65-F5344CB8AC3E}">
        <p14:creationId xmlns:p14="http://schemas.microsoft.com/office/powerpoint/2010/main" val="81095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baseline="0" dirty="0">
                <a:solidFill>
                  <a:srgbClr val="404040"/>
                </a:solidFill>
                <a:latin typeface="Calibri" panose="020F0502020204030204" pitchFamily="34" charset="0"/>
              </a:rPr>
              <a:t>Would your participation undermine faith in the objectivity of the peer review process? Is there an appearance of conflict?</a:t>
            </a:r>
            <a:endParaRPr lang="en-US" dirty="0"/>
          </a:p>
          <a:p>
            <a:endParaRPr lang="en-US" dirty="0"/>
          </a:p>
        </p:txBody>
      </p:sp>
      <p:sp>
        <p:nvSpPr>
          <p:cNvPr id="4" name="Slide Number Placeholder 3"/>
          <p:cNvSpPr>
            <a:spLocks noGrp="1"/>
          </p:cNvSpPr>
          <p:nvPr>
            <p:ph type="sldNum" sz="quarter" idx="5"/>
          </p:nvPr>
        </p:nvSpPr>
        <p:spPr/>
        <p:txBody>
          <a:bodyPr/>
          <a:lstStyle/>
          <a:p>
            <a:fld id="{69DE18C8-D3B2-47AF-9072-B56CDB5A9B5D}" type="slidenum">
              <a:rPr lang="en-US" smtClean="0"/>
              <a:t>5</a:t>
            </a:fld>
            <a:endParaRPr lang="en-US"/>
          </a:p>
        </p:txBody>
      </p:sp>
    </p:spTree>
    <p:extLst>
      <p:ext uri="{BB962C8B-B14F-4D97-AF65-F5344CB8AC3E}">
        <p14:creationId xmlns:p14="http://schemas.microsoft.com/office/powerpoint/2010/main" val="135184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disclose your activities for today on any platform.  Within a week of the panel being done you will need to delete your local copies of the proposals.</a:t>
            </a:r>
          </a:p>
        </p:txBody>
      </p:sp>
      <p:sp>
        <p:nvSpPr>
          <p:cNvPr id="4" name="Slide Number Placeholder 3"/>
          <p:cNvSpPr>
            <a:spLocks noGrp="1"/>
          </p:cNvSpPr>
          <p:nvPr>
            <p:ph type="sldNum" sz="quarter" idx="5"/>
          </p:nvPr>
        </p:nvSpPr>
        <p:spPr/>
        <p:txBody>
          <a:bodyPr/>
          <a:lstStyle/>
          <a:p>
            <a:fld id="{9B74349A-219E-45A4-A6E4-E9799664F31B}" type="slidenum">
              <a:rPr lang="en-US" smtClean="0"/>
              <a:t>7</a:t>
            </a:fld>
            <a:endParaRPr lang="en-US"/>
          </a:p>
        </p:txBody>
      </p:sp>
    </p:spTree>
    <p:extLst>
      <p:ext uri="{BB962C8B-B14F-4D97-AF65-F5344CB8AC3E}">
        <p14:creationId xmlns:p14="http://schemas.microsoft.com/office/powerpoint/2010/main" val="342283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disclose your activities for today on any platform.  Within a week of the panel being done you will need to delete your local copies of the proposals.</a:t>
            </a:r>
          </a:p>
        </p:txBody>
      </p:sp>
      <p:sp>
        <p:nvSpPr>
          <p:cNvPr id="4" name="Slide Number Placeholder 3"/>
          <p:cNvSpPr>
            <a:spLocks noGrp="1"/>
          </p:cNvSpPr>
          <p:nvPr>
            <p:ph type="sldNum" sz="quarter" idx="5"/>
          </p:nvPr>
        </p:nvSpPr>
        <p:spPr/>
        <p:txBody>
          <a:bodyPr/>
          <a:lstStyle/>
          <a:p>
            <a:fld id="{9B74349A-219E-45A4-A6E4-E9799664F31B}" type="slidenum">
              <a:rPr lang="en-US" smtClean="0"/>
              <a:t>8</a:t>
            </a:fld>
            <a:endParaRPr lang="en-US"/>
          </a:p>
        </p:txBody>
      </p:sp>
    </p:spTree>
    <p:extLst>
      <p:ext uri="{BB962C8B-B14F-4D97-AF65-F5344CB8AC3E}">
        <p14:creationId xmlns:p14="http://schemas.microsoft.com/office/powerpoint/2010/main" val="423074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mn-ea"/>
                <a:cs typeface="+mn-cs"/>
              </a:rPr>
              <a:t>In a panel, you will review multiple proposals.  Be discerning </a:t>
            </a:r>
            <a:r>
              <a:rPr lang="en-US" sz="1200" u="sng" dirty="0">
                <a:latin typeface="+mn-lt"/>
                <a:ea typeface="+mn-ea"/>
                <a:cs typeface="+mn-cs"/>
              </a:rPr>
              <a:t>and</a:t>
            </a:r>
            <a:r>
              <a:rPr lang="en-US" sz="1200" dirty="0">
                <a:latin typeface="+mn-lt"/>
                <a:ea typeface="+mn-ea"/>
                <a:cs typeface="+mn-cs"/>
              </a:rPr>
              <a:t> supportive!  For example, rating all proposals as ‘Good’ does not help the Program Officer or the panel.  Although you can assign a split rating, DUE asks reviewers to assign a single rating.</a:t>
            </a:r>
          </a:p>
          <a:p>
            <a:endParaRPr lang="en-US" dirty="0"/>
          </a:p>
        </p:txBody>
      </p:sp>
      <p:sp>
        <p:nvSpPr>
          <p:cNvPr id="4" name="Slide Number Placeholder 3"/>
          <p:cNvSpPr>
            <a:spLocks noGrp="1"/>
          </p:cNvSpPr>
          <p:nvPr>
            <p:ph type="sldNum" sz="quarter" idx="5"/>
          </p:nvPr>
        </p:nvSpPr>
        <p:spPr/>
        <p:txBody>
          <a:bodyPr/>
          <a:lstStyle/>
          <a:p>
            <a:fld id="{69DE18C8-D3B2-47AF-9072-B56CDB5A9B5D}" type="slidenum">
              <a:rPr lang="en-US" smtClean="0"/>
              <a:t>16</a:t>
            </a:fld>
            <a:endParaRPr lang="en-US"/>
          </a:p>
        </p:txBody>
      </p:sp>
    </p:spTree>
    <p:extLst>
      <p:ext uri="{BB962C8B-B14F-4D97-AF65-F5344CB8AC3E}">
        <p14:creationId xmlns:p14="http://schemas.microsoft.com/office/powerpoint/2010/main" val="2559298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A230FBB-AD06-4CA6-893B-DD4896B66A28}"/>
              </a:ext>
            </a:extLst>
          </p:cNvPr>
          <p:cNvSpPr>
            <a:spLocks noGrp="1"/>
          </p:cNvSpPr>
          <p:nvPr>
            <p:ph type="pic" sz="quarter" idx="10"/>
          </p:nvPr>
        </p:nvSpPr>
        <p:spPr>
          <a:xfrm>
            <a:off x="0" y="0"/>
            <a:ext cx="12192000" cy="6858000"/>
          </a:xfrm>
          <a:prstGeom prst="rect">
            <a:avLst/>
          </a:prstGeom>
        </p:spPr>
        <p:txBody>
          <a:bodyPr/>
          <a:lstStyle>
            <a:lvl1pPr marL="0" indent="0">
              <a:buNone/>
              <a:defRPr/>
            </a:lvl1pPr>
          </a:lstStyle>
          <a:p>
            <a:endParaRPr lang="en-US"/>
          </a:p>
        </p:txBody>
      </p:sp>
      <p:sp>
        <p:nvSpPr>
          <p:cNvPr id="12" name="Rectangle 11">
            <a:extLst>
              <a:ext uri="{FF2B5EF4-FFF2-40B4-BE49-F238E27FC236}">
                <a16:creationId xmlns:a16="http://schemas.microsoft.com/office/drawing/2014/main" id="{6AA2DA48-0C46-4550-8BE9-2B5B9087BBD5}"/>
              </a:ext>
            </a:extLst>
          </p:cNvPr>
          <p:cNvSpPr/>
          <p:nvPr userDrawn="1"/>
        </p:nvSpPr>
        <p:spPr>
          <a:xfrm>
            <a:off x="1524000" y="353683"/>
            <a:ext cx="9144000" cy="2724965"/>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650C5A1-657D-4C91-9948-C9D2273ACCFA}"/>
              </a:ext>
            </a:extLst>
          </p:cNvPr>
          <p:cNvSpPr>
            <a:spLocks noGrp="1"/>
          </p:cNvSpPr>
          <p:nvPr>
            <p:ph type="ctrTitle"/>
          </p:nvPr>
        </p:nvSpPr>
        <p:spPr>
          <a:xfrm>
            <a:off x="1524000" y="583606"/>
            <a:ext cx="9144000" cy="1713088"/>
          </a:xfrm>
          <a:prstGeom prst="rect">
            <a:avLst/>
          </a:prstGeom>
        </p:spPr>
        <p:txBody>
          <a:bodyPr anchor="b"/>
          <a:lstStyle>
            <a:lvl1pPr algn="ctr">
              <a:defRPr sz="6000">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5B7A7F34-35D7-4964-8BA8-78E4D3A8AD1D}"/>
              </a:ext>
            </a:extLst>
          </p:cNvPr>
          <p:cNvSpPr>
            <a:spLocks noGrp="1"/>
          </p:cNvSpPr>
          <p:nvPr>
            <p:ph type="subTitle" idx="1"/>
          </p:nvPr>
        </p:nvSpPr>
        <p:spPr>
          <a:xfrm>
            <a:off x="1524000" y="2449823"/>
            <a:ext cx="9144000" cy="628825"/>
          </a:xfrm>
          <a:prstGeom prst="rect">
            <a:avLst/>
          </a:prstGeom>
        </p:spPr>
        <p:txBody>
          <a:bodyPr/>
          <a:lstStyle>
            <a:lvl1pPr marL="0" indent="0" algn="ctr">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DC499430-0B48-4F05-9F74-4EED521CF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15705" y="3530823"/>
            <a:ext cx="2560590" cy="2560590"/>
          </a:xfrm>
          <a:prstGeom prst="rect">
            <a:avLst/>
          </a:prstGeom>
        </p:spPr>
      </p:pic>
    </p:spTree>
    <p:extLst>
      <p:ext uri="{BB962C8B-B14F-4D97-AF65-F5344CB8AC3E}">
        <p14:creationId xmlns:p14="http://schemas.microsoft.com/office/powerpoint/2010/main" val="41426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D1DBBC-1206-48C7-8423-D3E325256D2D}" type="datetimeFigureOut">
              <a:rPr lang="en-US" smtClean="0"/>
              <a:t>7/25/2022</a:t>
            </a:fld>
            <a:endParaRPr lang="en-US"/>
          </a:p>
        </p:txBody>
      </p:sp>
      <p:sp>
        <p:nvSpPr>
          <p:cNvPr id="7" name="Slide Number Placeholder 5">
            <a:extLst>
              <a:ext uri="{FF2B5EF4-FFF2-40B4-BE49-F238E27FC236}">
                <a16:creationId xmlns:a16="http://schemas.microsoft.com/office/drawing/2014/main" id="{F4842551-10A8-4BC7-8A8C-185EAED1617B}"/>
              </a:ext>
            </a:extLst>
          </p:cNvPr>
          <p:cNvSpPr>
            <a:spLocks noGrp="1"/>
          </p:cNvSpPr>
          <p:nvPr>
            <p:ph type="sldNum" sz="quarter" idx="12"/>
          </p:nvPr>
        </p:nvSpPr>
        <p:spPr>
          <a:xfrm>
            <a:off x="4724400" y="6356350"/>
            <a:ext cx="2743200" cy="365125"/>
          </a:xfrm>
          <a:prstGeom prst="rect">
            <a:avLst/>
          </a:prstGeom>
        </p:spPr>
        <p:txBody>
          <a:bodyPr/>
          <a:lstStyle>
            <a:lvl1pPr algn="ct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238229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F2BA-A0FC-4054-8DDA-55F59DB77B30}"/>
              </a:ext>
            </a:extLst>
          </p:cNvPr>
          <p:cNvSpPr>
            <a:spLocks noGrp="1"/>
          </p:cNvSpPr>
          <p:nvPr>
            <p:ph type="ctrTitle"/>
          </p:nvPr>
        </p:nvSpPr>
        <p:spPr>
          <a:xfrm>
            <a:off x="1524000" y="583606"/>
            <a:ext cx="9144000" cy="2387600"/>
          </a:xfrm>
          <a:prstGeom prst="rect">
            <a:avLst/>
          </a:prstGeom>
        </p:spPr>
        <p:txBody>
          <a:bodyPr anchor="b"/>
          <a:lstStyle>
            <a:lvl1pPr algn="ctr">
              <a:defRPr sz="6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7C6C6CD-4BBC-49A9-B049-A53ADD994EEE}"/>
              </a:ext>
            </a:extLst>
          </p:cNvPr>
          <p:cNvSpPr>
            <a:spLocks noGrp="1"/>
          </p:cNvSpPr>
          <p:nvPr>
            <p:ph type="subTitle" idx="1"/>
          </p:nvPr>
        </p:nvSpPr>
        <p:spPr>
          <a:xfrm>
            <a:off x="1524000" y="3063281"/>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F30443F7-8B2C-4B39-A3C5-5B520D2C23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15705" y="3530823"/>
            <a:ext cx="2560590" cy="2560590"/>
          </a:xfrm>
          <a:prstGeom prst="rect">
            <a:avLst/>
          </a:prstGeom>
        </p:spPr>
      </p:pic>
    </p:spTree>
    <p:extLst>
      <p:ext uri="{BB962C8B-B14F-4D97-AF65-F5344CB8AC3E}">
        <p14:creationId xmlns:p14="http://schemas.microsoft.com/office/powerpoint/2010/main" val="401279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F5ADD6-0313-433F-A345-59CE5043FE0C}"/>
              </a:ext>
            </a:extLst>
          </p:cNvPr>
          <p:cNvSpPr>
            <a:spLocks noGrp="1"/>
          </p:cNvSpPr>
          <p:nvPr>
            <p:ph type="sldNum" sz="quarter" idx="12"/>
          </p:nvPr>
        </p:nvSpPr>
        <p:spPr/>
        <p:txBody>
          <a:bodyPr/>
          <a:lstStyle>
            <a:lvl1pPr>
              <a:defRPr>
                <a:solidFill>
                  <a:schemeClr val="bg1"/>
                </a:solidFill>
              </a:defRPr>
            </a:lvl1pPr>
          </a:lstStyle>
          <a:p>
            <a:fld id="{C0661842-319C-4669-B9B1-FF493F84782D}" type="slidenum">
              <a:rPr lang="en-US" smtClean="0"/>
              <a:pPr/>
              <a:t>‹#›</a:t>
            </a:fld>
            <a:endParaRPr lang="en-US"/>
          </a:p>
        </p:txBody>
      </p:sp>
      <p:pic>
        <p:nvPicPr>
          <p:cNvPr id="6" name="Picture 5">
            <a:extLst>
              <a:ext uri="{FF2B5EF4-FFF2-40B4-BE49-F238E27FC236}">
                <a16:creationId xmlns:a16="http://schemas.microsoft.com/office/drawing/2014/main" id="{B487E1E0-2624-4B46-AAB5-38FAF22EB5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7" name="Title 1">
            <a:extLst>
              <a:ext uri="{FF2B5EF4-FFF2-40B4-BE49-F238E27FC236}">
                <a16:creationId xmlns:a16="http://schemas.microsoft.com/office/drawing/2014/main" id="{04446D62-D0DB-48A6-9996-51F51009753D}"/>
              </a:ext>
            </a:extLst>
          </p:cNvPr>
          <p:cNvSpPr>
            <a:spLocks noGrp="1"/>
          </p:cNvSpPr>
          <p:nvPr>
            <p:ph type="ctrTitle" hasCustomPrompt="1"/>
          </p:nvPr>
        </p:nvSpPr>
        <p:spPr>
          <a:xfrm>
            <a:off x="5911169" y="727450"/>
            <a:ext cx="5388425" cy="742949"/>
          </a:xfrm>
          <a:prstGeom prst="rect">
            <a:avLst/>
          </a:prstGeom>
        </p:spPr>
        <p:txBody>
          <a:bodyPr anchor="b">
            <a:noAutofit/>
          </a:bodyPr>
          <a:lstStyle>
            <a:lvl1pPr algn="l">
              <a:defRPr sz="6000" b="1">
                <a:solidFill>
                  <a:schemeClr val="tx2"/>
                </a:solidFill>
                <a:latin typeface="+mj-lt"/>
                <a:ea typeface="Open Sans" pitchFamily="2" charset="0"/>
                <a:cs typeface="Open Sans" pitchFamily="2" charset="0"/>
              </a:defRPr>
            </a:lvl1pPr>
          </a:lstStyle>
          <a:p>
            <a:r>
              <a:rPr lang="en-US"/>
              <a:t>SECTION 1</a:t>
            </a:r>
          </a:p>
        </p:txBody>
      </p:sp>
      <p:sp>
        <p:nvSpPr>
          <p:cNvPr id="8" name="Subtitle 2">
            <a:extLst>
              <a:ext uri="{FF2B5EF4-FFF2-40B4-BE49-F238E27FC236}">
                <a16:creationId xmlns:a16="http://schemas.microsoft.com/office/drawing/2014/main" id="{CD7930D8-8792-4DCD-997C-B6594C5F866A}"/>
              </a:ext>
            </a:extLst>
          </p:cNvPr>
          <p:cNvSpPr>
            <a:spLocks noGrp="1"/>
          </p:cNvSpPr>
          <p:nvPr>
            <p:ph type="subTitle" idx="1" hasCustomPrompt="1"/>
          </p:nvPr>
        </p:nvSpPr>
        <p:spPr>
          <a:xfrm>
            <a:off x="5911169" y="1935389"/>
            <a:ext cx="5298621" cy="661307"/>
          </a:xfrm>
          <a:prstGeom prst="rect">
            <a:avLst/>
          </a:prstGeom>
        </p:spPr>
        <p:txBody>
          <a:bodyPr/>
          <a:lstStyle>
            <a:lvl1pPr marL="0" indent="0" algn="l">
              <a:buNone/>
              <a:defRPr sz="2400" b="1">
                <a:solidFill>
                  <a:srgbClr val="D3B34F"/>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YOUR SUBTITLE</a:t>
            </a:r>
          </a:p>
        </p:txBody>
      </p:sp>
      <p:sp>
        <p:nvSpPr>
          <p:cNvPr id="9" name="Text Placeholder 7">
            <a:extLst>
              <a:ext uri="{FF2B5EF4-FFF2-40B4-BE49-F238E27FC236}">
                <a16:creationId xmlns:a16="http://schemas.microsoft.com/office/drawing/2014/main" id="{DB6C1075-1CEA-4CBE-80E5-0907FE6363FE}"/>
              </a:ext>
            </a:extLst>
          </p:cNvPr>
          <p:cNvSpPr>
            <a:spLocks noGrp="1"/>
          </p:cNvSpPr>
          <p:nvPr>
            <p:ph type="body" sz="quarter" idx="10"/>
          </p:nvPr>
        </p:nvSpPr>
        <p:spPr>
          <a:xfrm>
            <a:off x="5911169" y="2817813"/>
            <a:ext cx="5233757" cy="2686050"/>
          </a:xfrm>
          <a:prstGeom prst="rect">
            <a:avLst/>
          </a:prstGeom>
        </p:spPr>
        <p:txBody>
          <a:bodyPr>
            <a:normAutofit/>
          </a:bodyPr>
          <a:lstStyle>
            <a:lvl1pPr marL="0" indent="0">
              <a:buNone/>
              <a:defRPr sz="1800">
                <a:solidFill>
                  <a:schemeClr val="tx1"/>
                </a:solidFill>
                <a:latin typeface="Open Sans Light" pitchFamily="2" charset="0"/>
                <a:ea typeface="Open Sans Light" pitchFamily="2" charset="0"/>
                <a:cs typeface="Open Sans Light" pitchFamily="2" charset="0"/>
              </a:defRPr>
            </a:lvl1pPr>
            <a:lvl2pPr marL="457200" indent="0">
              <a:buNone/>
              <a:defRPr sz="1800">
                <a:solidFill>
                  <a:schemeClr val="tx1"/>
                </a:solidFill>
                <a:latin typeface="Open Sans Light" pitchFamily="2" charset="0"/>
                <a:ea typeface="Open Sans Light" pitchFamily="2" charset="0"/>
                <a:cs typeface="Open Sans Light" pitchFamily="2" charset="0"/>
              </a:defRPr>
            </a:lvl2pPr>
            <a:lvl3pPr marL="914400" indent="0">
              <a:buNone/>
              <a:defRPr sz="1800">
                <a:solidFill>
                  <a:schemeClr val="tx1"/>
                </a:solidFill>
                <a:latin typeface="Open Sans Light" pitchFamily="2" charset="0"/>
                <a:ea typeface="Open Sans Light" pitchFamily="2" charset="0"/>
                <a:cs typeface="Open Sans Light" pitchFamily="2" charset="0"/>
              </a:defRPr>
            </a:lvl3pPr>
            <a:lvl4pPr marL="1371600" indent="0">
              <a:buNone/>
              <a:defRPr sz="1800">
                <a:solidFill>
                  <a:schemeClr val="tx1"/>
                </a:solidFill>
                <a:latin typeface="Open Sans Light" pitchFamily="2" charset="0"/>
                <a:ea typeface="Open Sans Light" pitchFamily="2" charset="0"/>
                <a:cs typeface="Open Sans Light" pitchFamily="2" charset="0"/>
              </a:defRPr>
            </a:lvl4pPr>
            <a:lvl5pPr marL="1828800" indent="0">
              <a:buNone/>
              <a:defRPr sz="1800">
                <a:solidFill>
                  <a:schemeClr val="tx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D276176E-1ED2-4243-BD43-CD9B624FDA5E}"/>
              </a:ext>
            </a:extLst>
          </p:cNvPr>
          <p:cNvSpPr>
            <a:spLocks noGrp="1"/>
          </p:cNvSpPr>
          <p:nvPr>
            <p:ph type="pic" sz="quarter" idx="11" hasCustomPrompt="1"/>
          </p:nvPr>
        </p:nvSpPr>
        <p:spPr>
          <a:xfrm>
            <a:off x="0" y="0"/>
            <a:ext cx="5273675" cy="5413375"/>
          </a:xfrm>
          <a:prstGeom prst="rect">
            <a:avLst/>
          </a:prstGeom>
        </p:spPr>
        <p:txBody>
          <a:bodyPr/>
          <a:lstStyle>
            <a:lvl1pPr marL="0" indent="0">
              <a:buNone/>
              <a:defRPr>
                <a:solidFill>
                  <a:schemeClr val="bg1"/>
                </a:solidFill>
              </a:defRPr>
            </a:lvl1pPr>
          </a:lstStyle>
          <a:p>
            <a:r>
              <a:rPr lang="en-US"/>
              <a:t>Picture</a:t>
            </a:r>
          </a:p>
        </p:txBody>
      </p:sp>
    </p:spTree>
    <p:extLst>
      <p:ext uri="{BB962C8B-B14F-4D97-AF65-F5344CB8AC3E}">
        <p14:creationId xmlns:p14="http://schemas.microsoft.com/office/powerpoint/2010/main" val="99315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B3381-5D1F-44E1-B97D-3A57D551E54D}"/>
              </a:ext>
            </a:extLst>
          </p:cNvPr>
          <p:cNvSpPr>
            <a:spLocks noGrp="1"/>
          </p:cNvSpPr>
          <p:nvPr>
            <p:ph type="sldNum" sz="quarter" idx="12"/>
          </p:nvPr>
        </p:nvSpPr>
        <p:spPr/>
        <p:txBody>
          <a:bodyPr/>
          <a:lstStyle>
            <a:lvl1pPr>
              <a:defRPr>
                <a:solidFill>
                  <a:schemeClr val="bg1"/>
                </a:solidFill>
              </a:defRPr>
            </a:lvl1pPr>
          </a:lstStyle>
          <a:p>
            <a:fld id="{C0661842-319C-4669-B9B1-FF493F84782D}" type="slidenum">
              <a:rPr lang="en-US" smtClean="0"/>
              <a:pPr/>
              <a:t>‹#›</a:t>
            </a:fld>
            <a:endParaRPr lang="en-US"/>
          </a:p>
        </p:txBody>
      </p:sp>
      <p:pic>
        <p:nvPicPr>
          <p:cNvPr id="7" name="Picture 6">
            <a:extLst>
              <a:ext uri="{FF2B5EF4-FFF2-40B4-BE49-F238E27FC236}">
                <a16:creationId xmlns:a16="http://schemas.microsoft.com/office/drawing/2014/main" id="{6FA0EDA0-569B-4A4F-8161-E465C87CBB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8" name="Text Placeholder 7">
            <a:extLst>
              <a:ext uri="{FF2B5EF4-FFF2-40B4-BE49-F238E27FC236}">
                <a16:creationId xmlns:a16="http://schemas.microsoft.com/office/drawing/2014/main" id="{2355A67A-4886-48F9-9D2C-E72BD23A2447}"/>
              </a:ext>
            </a:extLst>
          </p:cNvPr>
          <p:cNvSpPr>
            <a:spLocks noGrp="1"/>
          </p:cNvSpPr>
          <p:nvPr>
            <p:ph type="body" sz="quarter" idx="10"/>
          </p:nvPr>
        </p:nvSpPr>
        <p:spPr>
          <a:xfrm>
            <a:off x="604157" y="940568"/>
            <a:ext cx="10983686" cy="718231"/>
          </a:xfrm>
          <a:prstGeom prst="rect">
            <a:avLst/>
          </a:prstGeom>
        </p:spPr>
        <p:txBody>
          <a:bodyPr>
            <a:normAutofit/>
          </a:bodyPr>
          <a:lstStyle>
            <a:lvl1pPr>
              <a:defRPr sz="1800">
                <a:solidFill>
                  <a:schemeClr val="tx1">
                    <a:lumMod val="75000"/>
                    <a:lumOff val="25000"/>
                  </a:schemeClr>
                </a:solidFill>
                <a:latin typeface="Open Sans" pitchFamily="2" charset="0"/>
                <a:ea typeface="Open Sans" pitchFamily="2" charset="0"/>
                <a:cs typeface="Open Sans" pitchFamily="2" charset="0"/>
              </a:defRPr>
            </a:lvl1pPr>
            <a:lvl2pPr>
              <a:defRPr sz="1800">
                <a:solidFill>
                  <a:schemeClr val="tx1">
                    <a:lumMod val="75000"/>
                    <a:lumOff val="25000"/>
                  </a:schemeClr>
                </a:solidFill>
                <a:latin typeface="Open Sans" pitchFamily="2" charset="0"/>
                <a:ea typeface="Open Sans" pitchFamily="2" charset="0"/>
                <a:cs typeface="Open Sans" pitchFamily="2" charset="0"/>
              </a:defRPr>
            </a:lvl2pPr>
            <a:lvl3pPr>
              <a:defRPr sz="1800">
                <a:solidFill>
                  <a:schemeClr val="tx1">
                    <a:lumMod val="75000"/>
                    <a:lumOff val="25000"/>
                  </a:schemeClr>
                </a:solidFill>
                <a:latin typeface="Open Sans" pitchFamily="2" charset="0"/>
                <a:ea typeface="Open Sans" pitchFamily="2" charset="0"/>
                <a:cs typeface="Open Sans" pitchFamily="2" charset="0"/>
              </a:defRPr>
            </a:lvl3pPr>
            <a:lvl4pPr>
              <a:defRPr sz="1500">
                <a:solidFill>
                  <a:schemeClr val="bg1"/>
                </a:solidFill>
                <a:latin typeface="Open Sans Light" pitchFamily="2" charset="0"/>
                <a:ea typeface="Open Sans Light" pitchFamily="2" charset="0"/>
                <a:cs typeface="Open Sans Light" pitchFamily="2" charset="0"/>
              </a:defRPr>
            </a:lvl4pPr>
            <a:lvl5pPr>
              <a:defRPr sz="150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endParaRPr lang="en-US"/>
          </a:p>
        </p:txBody>
      </p:sp>
      <p:sp>
        <p:nvSpPr>
          <p:cNvPr id="9" name="Text Placeholder 11">
            <a:extLst>
              <a:ext uri="{FF2B5EF4-FFF2-40B4-BE49-F238E27FC236}">
                <a16:creationId xmlns:a16="http://schemas.microsoft.com/office/drawing/2014/main" id="{B94FA87F-98BD-471D-9FA9-68869DF50DFA}"/>
              </a:ext>
            </a:extLst>
          </p:cNvPr>
          <p:cNvSpPr>
            <a:spLocks noGrp="1"/>
          </p:cNvSpPr>
          <p:nvPr>
            <p:ph type="body" sz="quarter" idx="11" hasCustomPrompt="1"/>
          </p:nvPr>
        </p:nvSpPr>
        <p:spPr>
          <a:xfrm>
            <a:off x="1312068" y="222825"/>
            <a:ext cx="9567863" cy="569225"/>
          </a:xfrm>
          <a:prstGeom prst="rect">
            <a:avLst/>
          </a:prstGeom>
        </p:spPr>
        <p:txBody>
          <a:bodyPr>
            <a:normAutofit/>
          </a:bodyPr>
          <a:lstStyle>
            <a:lvl1pPr marL="0" indent="0" algn="ctr">
              <a:buNone/>
              <a:defRPr sz="2800" b="1">
                <a:solidFill>
                  <a:schemeClr val="tx2"/>
                </a:solidFill>
                <a:latin typeface="Open Sans" pitchFamily="2" charset="0"/>
                <a:ea typeface="Open Sans" pitchFamily="2" charset="0"/>
                <a:cs typeface="Open Sans" pitchFamily="2" charset="0"/>
              </a:defRPr>
            </a:lvl1pPr>
          </a:lstStyle>
          <a:p>
            <a:pPr lvl="0"/>
            <a:r>
              <a:rPr lang="en-US"/>
              <a:t>CLICK TO EDIT MASTER TEXT STYLES</a:t>
            </a:r>
          </a:p>
        </p:txBody>
      </p:sp>
      <p:sp>
        <p:nvSpPr>
          <p:cNvPr id="10" name="Picture Placeholder 13">
            <a:extLst>
              <a:ext uri="{FF2B5EF4-FFF2-40B4-BE49-F238E27FC236}">
                <a16:creationId xmlns:a16="http://schemas.microsoft.com/office/drawing/2014/main" id="{371814FE-2191-4DF4-A4C0-FD7002C1ABFA}"/>
              </a:ext>
            </a:extLst>
          </p:cNvPr>
          <p:cNvSpPr>
            <a:spLocks noGrp="1"/>
          </p:cNvSpPr>
          <p:nvPr>
            <p:ph type="pic" sz="quarter" idx="13"/>
          </p:nvPr>
        </p:nvSpPr>
        <p:spPr>
          <a:xfrm>
            <a:off x="604158" y="1842945"/>
            <a:ext cx="3458482" cy="1900919"/>
          </a:xfrm>
          <a:prstGeom prst="rect">
            <a:avLst/>
          </a:prstGeom>
          <a:ln w="57150">
            <a:solidFill>
              <a:schemeClr val="bg1"/>
            </a:solidFill>
          </a:ln>
          <a:effectLst>
            <a:outerShdw blurRad="50800" dist="38100" dir="2700000" algn="tl" rotWithShape="0">
              <a:prstClr val="black">
                <a:alpha val="40000"/>
              </a:prstClr>
            </a:outerShdw>
          </a:effectLst>
        </p:spPr>
        <p:txBody>
          <a:bodyPr/>
          <a:lstStyle>
            <a:lvl1pPr>
              <a:defRPr>
                <a:solidFill>
                  <a:schemeClr val="bg1"/>
                </a:solidFill>
              </a:defRPr>
            </a:lvl1pPr>
          </a:lstStyle>
          <a:p>
            <a:endParaRPr lang="en-US"/>
          </a:p>
        </p:txBody>
      </p:sp>
      <p:sp>
        <p:nvSpPr>
          <p:cNvPr id="11" name="Picture Placeholder 13">
            <a:extLst>
              <a:ext uri="{FF2B5EF4-FFF2-40B4-BE49-F238E27FC236}">
                <a16:creationId xmlns:a16="http://schemas.microsoft.com/office/drawing/2014/main" id="{1EFC2AF6-8D9E-4BA5-9FF5-59DB9D0C3A35}"/>
              </a:ext>
            </a:extLst>
          </p:cNvPr>
          <p:cNvSpPr>
            <a:spLocks noGrp="1"/>
          </p:cNvSpPr>
          <p:nvPr>
            <p:ph type="pic" sz="quarter" idx="14"/>
          </p:nvPr>
        </p:nvSpPr>
        <p:spPr>
          <a:xfrm>
            <a:off x="4366759" y="1842945"/>
            <a:ext cx="3458482" cy="1900919"/>
          </a:xfrm>
          <a:prstGeom prst="rect">
            <a:avLst/>
          </a:prstGeom>
          <a:ln w="57150">
            <a:solidFill>
              <a:schemeClr val="bg1"/>
            </a:solidFill>
          </a:ln>
          <a:effectLst>
            <a:outerShdw blurRad="50800" dist="38100" dir="2700000" algn="tl" rotWithShape="0">
              <a:prstClr val="black">
                <a:alpha val="40000"/>
              </a:prstClr>
            </a:outerShdw>
          </a:effectLst>
        </p:spPr>
        <p:txBody>
          <a:bodyPr/>
          <a:lstStyle>
            <a:lvl1pPr>
              <a:defRPr>
                <a:solidFill>
                  <a:schemeClr val="bg1"/>
                </a:solidFill>
              </a:defRPr>
            </a:lvl1pPr>
          </a:lstStyle>
          <a:p>
            <a:endParaRPr lang="en-US"/>
          </a:p>
        </p:txBody>
      </p:sp>
      <p:sp>
        <p:nvSpPr>
          <p:cNvPr id="12" name="Picture Placeholder 13">
            <a:extLst>
              <a:ext uri="{FF2B5EF4-FFF2-40B4-BE49-F238E27FC236}">
                <a16:creationId xmlns:a16="http://schemas.microsoft.com/office/drawing/2014/main" id="{11FCD308-DB2C-4B16-8CCB-5A5B6766F4E8}"/>
              </a:ext>
            </a:extLst>
          </p:cNvPr>
          <p:cNvSpPr>
            <a:spLocks noGrp="1"/>
          </p:cNvSpPr>
          <p:nvPr>
            <p:ph type="pic" sz="quarter" idx="15"/>
          </p:nvPr>
        </p:nvSpPr>
        <p:spPr>
          <a:xfrm>
            <a:off x="8129360" y="1842945"/>
            <a:ext cx="3458482" cy="1900919"/>
          </a:xfrm>
          <a:prstGeom prst="rect">
            <a:avLst/>
          </a:prstGeom>
          <a:ln w="57150">
            <a:solidFill>
              <a:schemeClr val="bg1"/>
            </a:solidFill>
          </a:ln>
          <a:effectLst>
            <a:outerShdw blurRad="50800" dist="38100" dir="2700000" algn="tl" rotWithShape="0">
              <a:prstClr val="black">
                <a:alpha val="40000"/>
              </a:prstClr>
            </a:outerShdw>
          </a:effectLst>
        </p:spPr>
        <p:txBody>
          <a:bodyPr/>
          <a:lstStyle>
            <a:lvl1pPr>
              <a:defRPr>
                <a:solidFill>
                  <a:schemeClr val="bg1"/>
                </a:solidFill>
              </a:defRPr>
            </a:lvl1pPr>
          </a:lstStyle>
          <a:p>
            <a:endParaRPr lang="en-US"/>
          </a:p>
        </p:txBody>
      </p:sp>
      <p:sp>
        <p:nvSpPr>
          <p:cNvPr id="13" name="Text Placeholder 17">
            <a:extLst>
              <a:ext uri="{FF2B5EF4-FFF2-40B4-BE49-F238E27FC236}">
                <a16:creationId xmlns:a16="http://schemas.microsoft.com/office/drawing/2014/main" id="{B8DD2CB6-16F0-4B29-9895-6367132D1547}"/>
              </a:ext>
            </a:extLst>
          </p:cNvPr>
          <p:cNvSpPr>
            <a:spLocks noGrp="1"/>
          </p:cNvSpPr>
          <p:nvPr>
            <p:ph type="body" sz="quarter" idx="16"/>
          </p:nvPr>
        </p:nvSpPr>
        <p:spPr>
          <a:xfrm>
            <a:off x="605065" y="3969468"/>
            <a:ext cx="3457575" cy="718230"/>
          </a:xfrm>
          <a:prstGeom prst="rect">
            <a:avLst/>
          </a:prstGeom>
        </p:spPr>
        <p:txBody>
          <a:bodyPr>
            <a:normAutofit/>
          </a:bodyPr>
          <a:lstStyle>
            <a:lvl1pPr marL="0" indent="0" algn="ctr">
              <a:buNone/>
              <a:defRPr sz="2200" b="1">
                <a:solidFill>
                  <a:schemeClr val="tx1">
                    <a:lumMod val="75000"/>
                    <a:lumOff val="25000"/>
                  </a:schemeClr>
                </a:solidFill>
                <a:latin typeface="Open Sans" pitchFamily="2" charset="0"/>
                <a:ea typeface="Open Sans" pitchFamily="2" charset="0"/>
                <a:cs typeface="Open Sans" pitchFamily="2" charset="0"/>
              </a:defRPr>
            </a:lvl1pPr>
            <a:lvl2pPr marL="457200" indent="0">
              <a:buNone/>
              <a:defRPr>
                <a:latin typeface="Open Sans" pitchFamily="2" charset="0"/>
                <a:ea typeface="Open Sans" pitchFamily="2" charset="0"/>
                <a:cs typeface="Open Sans" pitchFamily="2" charset="0"/>
              </a:defRPr>
            </a:lvl2pPr>
            <a:lvl3pPr marL="914400" indent="0">
              <a:buNone/>
              <a:defRPr>
                <a:latin typeface="Open Sans" pitchFamily="2" charset="0"/>
                <a:ea typeface="Open Sans" pitchFamily="2" charset="0"/>
                <a:cs typeface="Open Sans" pitchFamily="2" charset="0"/>
              </a:defRPr>
            </a:lvl3pPr>
            <a:lvl4pPr marL="1371600" indent="0">
              <a:buNone/>
              <a:defRPr>
                <a:latin typeface="Open Sans" pitchFamily="2" charset="0"/>
                <a:ea typeface="Open Sans" pitchFamily="2" charset="0"/>
                <a:cs typeface="Open Sans" pitchFamily="2" charset="0"/>
              </a:defRPr>
            </a:lvl4pPr>
            <a:lvl5pPr marL="1828800" indent="0">
              <a:buNone/>
              <a:defRPr>
                <a:latin typeface="Open Sans" pitchFamily="2" charset="0"/>
                <a:ea typeface="Open Sans" pitchFamily="2" charset="0"/>
                <a:cs typeface="Open Sans" pitchFamily="2" charset="0"/>
              </a:defRPr>
            </a:lvl5pPr>
          </a:lstStyle>
          <a:p>
            <a:pPr lvl="0"/>
            <a:r>
              <a:rPr lang="en-US"/>
              <a:t>Click to edit Master text styles</a:t>
            </a:r>
          </a:p>
        </p:txBody>
      </p:sp>
      <p:sp>
        <p:nvSpPr>
          <p:cNvPr id="14" name="Text Placeholder 19">
            <a:extLst>
              <a:ext uri="{FF2B5EF4-FFF2-40B4-BE49-F238E27FC236}">
                <a16:creationId xmlns:a16="http://schemas.microsoft.com/office/drawing/2014/main" id="{F3463ABF-9065-40BC-876B-87C94FDC9451}"/>
              </a:ext>
            </a:extLst>
          </p:cNvPr>
          <p:cNvSpPr>
            <a:spLocks noGrp="1"/>
          </p:cNvSpPr>
          <p:nvPr>
            <p:ph type="body" sz="quarter" idx="17" hasCustomPrompt="1"/>
          </p:nvPr>
        </p:nvSpPr>
        <p:spPr>
          <a:xfrm>
            <a:off x="604838" y="4843047"/>
            <a:ext cx="3457575" cy="718230"/>
          </a:xfrm>
          <a:prstGeom prst="rect">
            <a:avLst/>
          </a:prstGeom>
        </p:spPr>
        <p:txBody>
          <a:bodyPr>
            <a:noAutofit/>
          </a:bodyPr>
          <a:lstStyle>
            <a:lvl1pPr marL="0" indent="0" algn="ctr">
              <a:buNone/>
              <a:defRPr sz="1600">
                <a:latin typeface="Open Sans Light" pitchFamily="2" charset="0"/>
                <a:ea typeface="Open Sans Light" pitchFamily="2" charset="0"/>
                <a:cs typeface="Open Sans Light" pitchFamily="2" charset="0"/>
              </a:defRPr>
            </a:lvl1pPr>
            <a:lvl2pPr marL="457200" indent="0">
              <a:buNone/>
              <a:defRPr sz="1400">
                <a:latin typeface="Open Sans Light" pitchFamily="2" charset="0"/>
                <a:ea typeface="Open Sans Light" pitchFamily="2" charset="0"/>
                <a:cs typeface="Open Sans Light" pitchFamily="2" charset="0"/>
              </a:defRPr>
            </a:lvl2pPr>
            <a:lvl3pPr marL="914400" indent="0">
              <a:buNone/>
              <a:defRPr sz="1400">
                <a:latin typeface="Open Sans Light" pitchFamily="2" charset="0"/>
                <a:ea typeface="Open Sans Light" pitchFamily="2" charset="0"/>
                <a:cs typeface="Open Sans Light" pitchFamily="2" charset="0"/>
              </a:defRPr>
            </a:lvl3pPr>
            <a:lvl4pPr marL="1371600" indent="0">
              <a:buNone/>
              <a:defRPr sz="1400">
                <a:latin typeface="Open Sans Light" pitchFamily="2" charset="0"/>
                <a:ea typeface="Open Sans Light" pitchFamily="2" charset="0"/>
                <a:cs typeface="Open Sans Light" pitchFamily="2" charset="0"/>
              </a:defRPr>
            </a:lvl4pPr>
            <a:lvl5pPr marL="1828800" indent="0">
              <a:buNone/>
              <a:defRPr sz="1400">
                <a:latin typeface="Open Sans Light" pitchFamily="2" charset="0"/>
                <a:ea typeface="Open Sans Light" pitchFamily="2" charset="0"/>
                <a:cs typeface="Open Sans Light" pitchFamily="2" charset="0"/>
              </a:defRPr>
            </a:lvl5pPr>
          </a:lstStyle>
          <a:p>
            <a:r>
              <a:rPr lang="en-US"/>
              <a:t>Ut </a:t>
            </a:r>
            <a:r>
              <a:rPr lang="en-US" err="1"/>
              <a:t>wisi</a:t>
            </a:r>
            <a:r>
              <a:rPr lang="en-US"/>
              <a:t> </a:t>
            </a:r>
            <a:r>
              <a:rPr lang="en-US" err="1"/>
              <a:t>enim</a:t>
            </a:r>
            <a:r>
              <a:rPr lang="en-US"/>
              <a:t> ad minim </a:t>
            </a:r>
            <a:r>
              <a:rPr lang="en-US" err="1"/>
              <a:t>mannt</a:t>
            </a:r>
            <a:r>
              <a:rPr lang="en-US"/>
              <a:t> </a:t>
            </a:r>
            <a:r>
              <a:rPr lang="en-US" err="1"/>
              <a:t>veniam</a:t>
            </a:r>
            <a:r>
              <a:rPr lang="en-US"/>
              <a:t> </a:t>
            </a:r>
            <a:r>
              <a:rPr lang="en-US" err="1"/>
              <a:t>nostrud</a:t>
            </a:r>
            <a:r>
              <a:rPr lang="en-US"/>
              <a:t> </a:t>
            </a:r>
            <a:r>
              <a:rPr lang="en-US" err="1"/>
              <a:t>exerci</a:t>
            </a:r>
            <a:r>
              <a:rPr lang="en-US"/>
              <a:t> </a:t>
            </a:r>
            <a:r>
              <a:rPr lang="en-US" err="1"/>
              <a:t>tation</a:t>
            </a:r>
            <a:r>
              <a:rPr lang="en-US"/>
              <a:t> </a:t>
            </a:r>
            <a:r>
              <a:rPr lang="en-US" err="1"/>
              <a:t>suscipit</a:t>
            </a:r>
            <a:r>
              <a:rPr lang="en-US"/>
              <a:t> </a:t>
            </a:r>
          </a:p>
        </p:txBody>
      </p:sp>
      <p:sp>
        <p:nvSpPr>
          <p:cNvPr id="15" name="Text Placeholder 17">
            <a:extLst>
              <a:ext uri="{FF2B5EF4-FFF2-40B4-BE49-F238E27FC236}">
                <a16:creationId xmlns:a16="http://schemas.microsoft.com/office/drawing/2014/main" id="{21FDB17C-9230-4ED5-A611-47A0081381B1}"/>
              </a:ext>
            </a:extLst>
          </p:cNvPr>
          <p:cNvSpPr>
            <a:spLocks noGrp="1"/>
          </p:cNvSpPr>
          <p:nvPr>
            <p:ph type="body" sz="quarter" idx="18"/>
          </p:nvPr>
        </p:nvSpPr>
        <p:spPr>
          <a:xfrm>
            <a:off x="4367666" y="4030699"/>
            <a:ext cx="3457575" cy="718230"/>
          </a:xfrm>
          <a:prstGeom prst="rect">
            <a:avLst/>
          </a:prstGeom>
        </p:spPr>
        <p:txBody>
          <a:bodyPr>
            <a:normAutofit/>
          </a:bodyPr>
          <a:lstStyle>
            <a:lvl1pPr marL="0" indent="0" algn="ctr">
              <a:buNone/>
              <a:defRPr sz="2200" b="1">
                <a:solidFill>
                  <a:schemeClr val="tx1">
                    <a:lumMod val="75000"/>
                    <a:lumOff val="25000"/>
                  </a:schemeClr>
                </a:solidFill>
                <a:latin typeface="Open Sans" pitchFamily="2" charset="0"/>
                <a:ea typeface="Open Sans" pitchFamily="2" charset="0"/>
                <a:cs typeface="Open Sans" pitchFamily="2" charset="0"/>
              </a:defRPr>
            </a:lvl1pPr>
            <a:lvl2pPr marL="457200" indent="0">
              <a:buNone/>
              <a:defRPr>
                <a:latin typeface="Open Sans" pitchFamily="2" charset="0"/>
                <a:ea typeface="Open Sans" pitchFamily="2" charset="0"/>
                <a:cs typeface="Open Sans" pitchFamily="2" charset="0"/>
              </a:defRPr>
            </a:lvl2pPr>
            <a:lvl3pPr marL="914400" indent="0">
              <a:buNone/>
              <a:defRPr>
                <a:latin typeface="Open Sans" pitchFamily="2" charset="0"/>
                <a:ea typeface="Open Sans" pitchFamily="2" charset="0"/>
                <a:cs typeface="Open Sans" pitchFamily="2" charset="0"/>
              </a:defRPr>
            </a:lvl3pPr>
            <a:lvl4pPr marL="1371600" indent="0">
              <a:buNone/>
              <a:defRPr>
                <a:latin typeface="Open Sans" pitchFamily="2" charset="0"/>
                <a:ea typeface="Open Sans" pitchFamily="2" charset="0"/>
                <a:cs typeface="Open Sans" pitchFamily="2" charset="0"/>
              </a:defRPr>
            </a:lvl4pPr>
            <a:lvl5pPr marL="1828800" indent="0">
              <a:buNone/>
              <a:defRPr>
                <a:latin typeface="Open Sans" pitchFamily="2" charset="0"/>
                <a:ea typeface="Open Sans" pitchFamily="2" charset="0"/>
                <a:cs typeface="Open Sans" pitchFamily="2" charset="0"/>
              </a:defRPr>
            </a:lvl5pPr>
          </a:lstStyle>
          <a:p>
            <a:pPr lvl="0"/>
            <a:r>
              <a:rPr lang="en-US"/>
              <a:t>Click to edit Master text styles</a:t>
            </a:r>
          </a:p>
        </p:txBody>
      </p:sp>
      <p:sp>
        <p:nvSpPr>
          <p:cNvPr id="16" name="Text Placeholder 19">
            <a:extLst>
              <a:ext uri="{FF2B5EF4-FFF2-40B4-BE49-F238E27FC236}">
                <a16:creationId xmlns:a16="http://schemas.microsoft.com/office/drawing/2014/main" id="{1C47B56B-336A-44A1-99BC-4E6B30E1DC05}"/>
              </a:ext>
            </a:extLst>
          </p:cNvPr>
          <p:cNvSpPr>
            <a:spLocks noGrp="1"/>
          </p:cNvSpPr>
          <p:nvPr>
            <p:ph type="body" sz="quarter" idx="19" hasCustomPrompt="1"/>
          </p:nvPr>
        </p:nvSpPr>
        <p:spPr>
          <a:xfrm>
            <a:off x="4367439" y="4904278"/>
            <a:ext cx="3457575" cy="718230"/>
          </a:xfrm>
          <a:prstGeom prst="rect">
            <a:avLst/>
          </a:prstGeom>
        </p:spPr>
        <p:txBody>
          <a:bodyPr>
            <a:noAutofit/>
          </a:bodyPr>
          <a:lstStyle>
            <a:lvl1pPr marL="0" indent="0" algn="ctr">
              <a:buNone/>
              <a:defRPr sz="1600">
                <a:latin typeface="Open Sans Light" pitchFamily="2" charset="0"/>
                <a:ea typeface="Open Sans Light" pitchFamily="2" charset="0"/>
                <a:cs typeface="Open Sans Light" pitchFamily="2" charset="0"/>
              </a:defRPr>
            </a:lvl1pPr>
            <a:lvl2pPr marL="457200" indent="0">
              <a:buNone/>
              <a:defRPr sz="1400">
                <a:latin typeface="Open Sans Light" pitchFamily="2" charset="0"/>
                <a:ea typeface="Open Sans Light" pitchFamily="2" charset="0"/>
                <a:cs typeface="Open Sans Light" pitchFamily="2" charset="0"/>
              </a:defRPr>
            </a:lvl2pPr>
            <a:lvl3pPr marL="914400" indent="0">
              <a:buNone/>
              <a:defRPr sz="1400">
                <a:latin typeface="Open Sans Light" pitchFamily="2" charset="0"/>
                <a:ea typeface="Open Sans Light" pitchFamily="2" charset="0"/>
                <a:cs typeface="Open Sans Light" pitchFamily="2" charset="0"/>
              </a:defRPr>
            </a:lvl3pPr>
            <a:lvl4pPr marL="1371600" indent="0">
              <a:buNone/>
              <a:defRPr sz="1400">
                <a:latin typeface="Open Sans Light" pitchFamily="2" charset="0"/>
                <a:ea typeface="Open Sans Light" pitchFamily="2" charset="0"/>
                <a:cs typeface="Open Sans Light" pitchFamily="2" charset="0"/>
              </a:defRPr>
            </a:lvl4pPr>
            <a:lvl5pPr marL="1828800" indent="0">
              <a:buNone/>
              <a:defRPr sz="1400">
                <a:latin typeface="Open Sans Light" pitchFamily="2" charset="0"/>
                <a:ea typeface="Open Sans Light" pitchFamily="2" charset="0"/>
                <a:cs typeface="Open Sans Light" pitchFamily="2" charset="0"/>
              </a:defRPr>
            </a:lvl5pPr>
          </a:lstStyle>
          <a:p>
            <a:r>
              <a:rPr lang="en-US"/>
              <a:t>Ut </a:t>
            </a:r>
            <a:r>
              <a:rPr lang="en-US" err="1"/>
              <a:t>wisi</a:t>
            </a:r>
            <a:r>
              <a:rPr lang="en-US"/>
              <a:t> </a:t>
            </a:r>
            <a:r>
              <a:rPr lang="en-US" err="1"/>
              <a:t>enim</a:t>
            </a:r>
            <a:r>
              <a:rPr lang="en-US"/>
              <a:t> ad minim </a:t>
            </a:r>
            <a:r>
              <a:rPr lang="en-US" err="1"/>
              <a:t>mannt</a:t>
            </a:r>
            <a:r>
              <a:rPr lang="en-US"/>
              <a:t> </a:t>
            </a:r>
            <a:r>
              <a:rPr lang="en-US" err="1"/>
              <a:t>veniam</a:t>
            </a:r>
            <a:r>
              <a:rPr lang="en-US"/>
              <a:t> </a:t>
            </a:r>
            <a:r>
              <a:rPr lang="en-US" err="1"/>
              <a:t>nostrud</a:t>
            </a:r>
            <a:r>
              <a:rPr lang="en-US"/>
              <a:t> </a:t>
            </a:r>
            <a:r>
              <a:rPr lang="en-US" err="1"/>
              <a:t>exerci</a:t>
            </a:r>
            <a:r>
              <a:rPr lang="en-US"/>
              <a:t> </a:t>
            </a:r>
            <a:r>
              <a:rPr lang="en-US" err="1"/>
              <a:t>tation</a:t>
            </a:r>
            <a:r>
              <a:rPr lang="en-US"/>
              <a:t> </a:t>
            </a:r>
            <a:r>
              <a:rPr lang="en-US" err="1"/>
              <a:t>suscipit</a:t>
            </a:r>
            <a:r>
              <a:rPr lang="en-US"/>
              <a:t> </a:t>
            </a:r>
          </a:p>
        </p:txBody>
      </p:sp>
      <p:sp>
        <p:nvSpPr>
          <p:cNvPr id="17" name="Text Placeholder 17">
            <a:extLst>
              <a:ext uri="{FF2B5EF4-FFF2-40B4-BE49-F238E27FC236}">
                <a16:creationId xmlns:a16="http://schemas.microsoft.com/office/drawing/2014/main" id="{CB489F92-40D0-4917-826D-7D46543819DD}"/>
              </a:ext>
            </a:extLst>
          </p:cNvPr>
          <p:cNvSpPr>
            <a:spLocks noGrp="1"/>
          </p:cNvSpPr>
          <p:nvPr>
            <p:ph type="body" sz="quarter" idx="20"/>
          </p:nvPr>
        </p:nvSpPr>
        <p:spPr>
          <a:xfrm>
            <a:off x="8134350" y="4030699"/>
            <a:ext cx="3457575" cy="718230"/>
          </a:xfrm>
          <a:prstGeom prst="rect">
            <a:avLst/>
          </a:prstGeom>
        </p:spPr>
        <p:txBody>
          <a:bodyPr>
            <a:normAutofit/>
          </a:bodyPr>
          <a:lstStyle>
            <a:lvl1pPr marL="0" indent="0" algn="ctr">
              <a:buNone/>
              <a:defRPr sz="2200" b="1">
                <a:solidFill>
                  <a:schemeClr val="tx1">
                    <a:lumMod val="75000"/>
                    <a:lumOff val="25000"/>
                  </a:schemeClr>
                </a:solidFill>
                <a:latin typeface="Open Sans" pitchFamily="2" charset="0"/>
                <a:ea typeface="Open Sans" pitchFamily="2" charset="0"/>
                <a:cs typeface="Open Sans" pitchFamily="2" charset="0"/>
              </a:defRPr>
            </a:lvl1pPr>
            <a:lvl2pPr marL="457200" indent="0">
              <a:buNone/>
              <a:defRPr>
                <a:latin typeface="Open Sans" pitchFamily="2" charset="0"/>
                <a:ea typeface="Open Sans" pitchFamily="2" charset="0"/>
                <a:cs typeface="Open Sans" pitchFamily="2" charset="0"/>
              </a:defRPr>
            </a:lvl2pPr>
            <a:lvl3pPr marL="914400" indent="0">
              <a:buNone/>
              <a:defRPr>
                <a:latin typeface="Open Sans" pitchFamily="2" charset="0"/>
                <a:ea typeface="Open Sans" pitchFamily="2" charset="0"/>
                <a:cs typeface="Open Sans" pitchFamily="2" charset="0"/>
              </a:defRPr>
            </a:lvl3pPr>
            <a:lvl4pPr marL="1371600" indent="0">
              <a:buNone/>
              <a:defRPr>
                <a:latin typeface="Open Sans" pitchFamily="2" charset="0"/>
                <a:ea typeface="Open Sans" pitchFamily="2" charset="0"/>
                <a:cs typeface="Open Sans" pitchFamily="2" charset="0"/>
              </a:defRPr>
            </a:lvl4pPr>
            <a:lvl5pPr marL="1828800" indent="0">
              <a:buNone/>
              <a:defRPr>
                <a:latin typeface="Open Sans" pitchFamily="2" charset="0"/>
                <a:ea typeface="Open Sans" pitchFamily="2" charset="0"/>
                <a:cs typeface="Open Sans" pitchFamily="2" charset="0"/>
              </a:defRPr>
            </a:lvl5pPr>
          </a:lstStyle>
          <a:p>
            <a:pPr lvl="0"/>
            <a:r>
              <a:rPr lang="en-US"/>
              <a:t>Click to edit Master text styles</a:t>
            </a:r>
          </a:p>
        </p:txBody>
      </p:sp>
      <p:sp>
        <p:nvSpPr>
          <p:cNvPr id="18" name="Text Placeholder 19">
            <a:extLst>
              <a:ext uri="{FF2B5EF4-FFF2-40B4-BE49-F238E27FC236}">
                <a16:creationId xmlns:a16="http://schemas.microsoft.com/office/drawing/2014/main" id="{9558FD16-8113-4D48-90B7-E34C66A028F4}"/>
              </a:ext>
            </a:extLst>
          </p:cNvPr>
          <p:cNvSpPr>
            <a:spLocks noGrp="1"/>
          </p:cNvSpPr>
          <p:nvPr>
            <p:ph type="body" sz="quarter" idx="21" hasCustomPrompt="1"/>
          </p:nvPr>
        </p:nvSpPr>
        <p:spPr>
          <a:xfrm>
            <a:off x="8134123" y="4904278"/>
            <a:ext cx="3457575" cy="718230"/>
          </a:xfrm>
          <a:prstGeom prst="rect">
            <a:avLst/>
          </a:prstGeom>
        </p:spPr>
        <p:txBody>
          <a:bodyPr>
            <a:noAutofit/>
          </a:bodyPr>
          <a:lstStyle>
            <a:lvl1pPr marL="0" indent="0" algn="ctr">
              <a:buNone/>
              <a:defRPr sz="1600">
                <a:latin typeface="Open Sans Light" pitchFamily="2" charset="0"/>
                <a:ea typeface="Open Sans Light" pitchFamily="2" charset="0"/>
                <a:cs typeface="Open Sans Light" pitchFamily="2" charset="0"/>
              </a:defRPr>
            </a:lvl1pPr>
            <a:lvl2pPr marL="457200" indent="0">
              <a:buNone/>
              <a:defRPr sz="1400">
                <a:latin typeface="Open Sans Light" pitchFamily="2" charset="0"/>
                <a:ea typeface="Open Sans Light" pitchFamily="2" charset="0"/>
                <a:cs typeface="Open Sans Light" pitchFamily="2" charset="0"/>
              </a:defRPr>
            </a:lvl2pPr>
            <a:lvl3pPr marL="914400" indent="0">
              <a:buNone/>
              <a:defRPr sz="1400">
                <a:latin typeface="Open Sans Light" pitchFamily="2" charset="0"/>
                <a:ea typeface="Open Sans Light" pitchFamily="2" charset="0"/>
                <a:cs typeface="Open Sans Light" pitchFamily="2" charset="0"/>
              </a:defRPr>
            </a:lvl3pPr>
            <a:lvl4pPr marL="1371600" indent="0">
              <a:buNone/>
              <a:defRPr sz="1400">
                <a:latin typeface="Open Sans Light" pitchFamily="2" charset="0"/>
                <a:ea typeface="Open Sans Light" pitchFamily="2" charset="0"/>
                <a:cs typeface="Open Sans Light" pitchFamily="2" charset="0"/>
              </a:defRPr>
            </a:lvl4pPr>
            <a:lvl5pPr marL="1828800" indent="0">
              <a:buNone/>
              <a:defRPr sz="1400">
                <a:latin typeface="Open Sans Light" pitchFamily="2" charset="0"/>
                <a:ea typeface="Open Sans Light" pitchFamily="2" charset="0"/>
                <a:cs typeface="Open Sans Light" pitchFamily="2" charset="0"/>
              </a:defRPr>
            </a:lvl5pPr>
          </a:lstStyle>
          <a:p>
            <a:r>
              <a:rPr lang="en-US"/>
              <a:t>Ut </a:t>
            </a:r>
            <a:r>
              <a:rPr lang="en-US" err="1"/>
              <a:t>wisi</a:t>
            </a:r>
            <a:r>
              <a:rPr lang="en-US"/>
              <a:t> </a:t>
            </a:r>
            <a:r>
              <a:rPr lang="en-US" err="1"/>
              <a:t>enim</a:t>
            </a:r>
            <a:r>
              <a:rPr lang="en-US"/>
              <a:t> ad minim </a:t>
            </a:r>
            <a:r>
              <a:rPr lang="en-US" err="1"/>
              <a:t>mannt</a:t>
            </a:r>
            <a:r>
              <a:rPr lang="en-US"/>
              <a:t> </a:t>
            </a:r>
            <a:r>
              <a:rPr lang="en-US" err="1"/>
              <a:t>veniam</a:t>
            </a:r>
            <a:r>
              <a:rPr lang="en-US"/>
              <a:t> </a:t>
            </a:r>
            <a:r>
              <a:rPr lang="en-US" err="1"/>
              <a:t>nostrud</a:t>
            </a:r>
            <a:r>
              <a:rPr lang="en-US"/>
              <a:t> </a:t>
            </a:r>
            <a:r>
              <a:rPr lang="en-US" err="1"/>
              <a:t>exerci</a:t>
            </a:r>
            <a:r>
              <a:rPr lang="en-US"/>
              <a:t> </a:t>
            </a:r>
            <a:r>
              <a:rPr lang="en-US" err="1"/>
              <a:t>tation</a:t>
            </a:r>
            <a:r>
              <a:rPr lang="en-US"/>
              <a:t> </a:t>
            </a:r>
            <a:r>
              <a:rPr lang="en-US" err="1"/>
              <a:t>suscipit</a:t>
            </a:r>
            <a:r>
              <a:rPr lang="en-US"/>
              <a:t> </a:t>
            </a:r>
          </a:p>
        </p:txBody>
      </p:sp>
      <p:sp>
        <p:nvSpPr>
          <p:cNvPr id="20" name="Rectangle 19">
            <a:extLst>
              <a:ext uri="{FF2B5EF4-FFF2-40B4-BE49-F238E27FC236}">
                <a16:creationId xmlns:a16="http://schemas.microsoft.com/office/drawing/2014/main" id="{A12DF16E-6BAB-4248-A00A-655F7CAB743C}"/>
              </a:ext>
            </a:extLst>
          </p:cNvPr>
          <p:cNvSpPr/>
          <p:nvPr userDrawn="1"/>
        </p:nvSpPr>
        <p:spPr>
          <a:xfrm>
            <a:off x="3171644" y="810636"/>
            <a:ext cx="5848710" cy="45719"/>
          </a:xfrm>
          <a:prstGeom prst="rect">
            <a:avLst/>
          </a:prstGeom>
          <a:solidFill>
            <a:srgbClr val="005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554"/>
              </a:solidFill>
            </a:endParaRPr>
          </a:p>
        </p:txBody>
      </p:sp>
    </p:spTree>
    <p:extLst>
      <p:ext uri="{BB962C8B-B14F-4D97-AF65-F5344CB8AC3E}">
        <p14:creationId xmlns:p14="http://schemas.microsoft.com/office/powerpoint/2010/main" val="416043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0CCB-2CFB-46A6-AB47-112C467A281D}"/>
              </a:ext>
            </a:extLst>
          </p:cNvPr>
          <p:cNvSpPr>
            <a:spLocks noGrp="1"/>
          </p:cNvSpPr>
          <p:nvPr>
            <p:ph type="title"/>
          </p:nvPr>
        </p:nvSpPr>
        <p:spPr>
          <a:xfrm>
            <a:off x="838200" y="365126"/>
            <a:ext cx="10669438" cy="925536"/>
          </a:xfrm>
          <a:prstGeom prst="rect">
            <a:avLst/>
          </a:prstGeom>
        </p:spPr>
        <p:txBody>
          <a:bodyPr/>
          <a:lstStyle>
            <a:lvl1pPr>
              <a:defRPr>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D5501B4B-0FA8-4BF4-A77E-8E1ACD88A116}"/>
              </a:ext>
            </a:extLst>
          </p:cNvPr>
          <p:cNvSpPr>
            <a:spLocks noGrp="1"/>
          </p:cNvSpPr>
          <p:nvPr>
            <p:ph type="sldNum" sz="quarter" idx="12"/>
          </p:nvPr>
        </p:nvSpPr>
        <p:spPr/>
        <p:txBody>
          <a:bodyPr/>
          <a:lstStyle>
            <a:lvl1pPr>
              <a:defRPr>
                <a:solidFill>
                  <a:schemeClr val="bg1"/>
                </a:solidFill>
              </a:defRPr>
            </a:lvl1pPr>
          </a:lstStyle>
          <a:p>
            <a:fld id="{C0661842-319C-4669-B9B1-FF493F84782D}" type="slidenum">
              <a:rPr lang="en-US" smtClean="0"/>
              <a:pPr/>
              <a:t>‹#›</a:t>
            </a:fld>
            <a:endParaRPr lang="en-US"/>
          </a:p>
        </p:txBody>
      </p:sp>
      <p:pic>
        <p:nvPicPr>
          <p:cNvPr id="7" name="Picture 6">
            <a:extLst>
              <a:ext uri="{FF2B5EF4-FFF2-40B4-BE49-F238E27FC236}">
                <a16:creationId xmlns:a16="http://schemas.microsoft.com/office/drawing/2014/main" id="{869D8A1F-E9C9-4DEF-8022-803FA1A1E0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8" name="Content Placeholder 2">
            <a:extLst>
              <a:ext uri="{FF2B5EF4-FFF2-40B4-BE49-F238E27FC236}">
                <a16:creationId xmlns:a16="http://schemas.microsoft.com/office/drawing/2014/main" id="{641E58D2-C976-49FC-9B7D-FEDB6A7FAA71}"/>
              </a:ext>
            </a:extLst>
          </p:cNvPr>
          <p:cNvSpPr>
            <a:spLocks noGrp="1"/>
          </p:cNvSpPr>
          <p:nvPr>
            <p:ph idx="1"/>
          </p:nvPr>
        </p:nvSpPr>
        <p:spPr>
          <a:xfrm>
            <a:off x="0" y="1447799"/>
            <a:ext cx="5244860" cy="4073107"/>
          </a:xfrm>
          <a:prstGeom prst="rect">
            <a:avLst/>
          </a:prstGeom>
        </p:spPr>
        <p:txBody>
          <a:bodyPr>
            <a:normAutofit/>
          </a:bodyPr>
          <a:lstStyle>
            <a:lvl1pPr marL="0" indent="0">
              <a:buNone/>
              <a:defRPr sz="1500">
                <a:latin typeface="Open Sans Light" pitchFamily="2" charset="0"/>
                <a:ea typeface="Open Sans Light" pitchFamily="2" charset="0"/>
                <a:cs typeface="Open Sans Light" pitchFamily="2"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9" name="Text Placeholder 4">
            <a:extLst>
              <a:ext uri="{FF2B5EF4-FFF2-40B4-BE49-F238E27FC236}">
                <a16:creationId xmlns:a16="http://schemas.microsoft.com/office/drawing/2014/main" id="{76777AAF-D340-4BFF-AAAA-D7365AC69F39}"/>
              </a:ext>
            </a:extLst>
          </p:cNvPr>
          <p:cNvSpPr>
            <a:spLocks noGrp="1"/>
          </p:cNvSpPr>
          <p:nvPr>
            <p:ph type="body" sz="quarter" idx="14"/>
          </p:nvPr>
        </p:nvSpPr>
        <p:spPr>
          <a:xfrm>
            <a:off x="5469147" y="1447799"/>
            <a:ext cx="6038491" cy="4073107"/>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800">
                <a:latin typeface="Open Sans Light" pitchFamily="2" charset="0"/>
                <a:ea typeface="Open Sans Light" pitchFamily="2" charset="0"/>
                <a:cs typeface="Open Sans Light" pitchFamily="2" charset="0"/>
              </a:defRPr>
            </a:lvl2pPr>
            <a:lvl3pPr marL="914400" indent="0">
              <a:buNone/>
              <a:defRPr sz="1800">
                <a:latin typeface="Open Sans Light" pitchFamily="2" charset="0"/>
                <a:ea typeface="Open Sans Light" pitchFamily="2" charset="0"/>
                <a:cs typeface="Open Sans Light" pitchFamily="2" charset="0"/>
              </a:defRPr>
            </a:lvl3pPr>
            <a:lvl4pPr marL="1371600" indent="0">
              <a:buNone/>
              <a:defRPr sz="1800">
                <a:latin typeface="Open Sans Light" pitchFamily="2" charset="0"/>
                <a:ea typeface="Open Sans Light" pitchFamily="2" charset="0"/>
                <a:cs typeface="Open Sans Light" pitchFamily="2" charset="0"/>
              </a:defRPr>
            </a:lvl4pPr>
            <a:lvl5pPr marL="1828800" indent="0">
              <a:buNone/>
              <a:defRPr sz="180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64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F360-E47B-44FC-ADEC-141D3E1DC5AA}"/>
              </a:ext>
            </a:extLst>
          </p:cNvPr>
          <p:cNvSpPr>
            <a:spLocks noGrp="1"/>
          </p:cNvSpPr>
          <p:nvPr>
            <p:ph type="title"/>
          </p:nvPr>
        </p:nvSpPr>
        <p:spPr>
          <a:xfrm>
            <a:off x="838200" y="365126"/>
            <a:ext cx="10515600" cy="1109992"/>
          </a:xfrm>
          <a:prstGeom prst="rect">
            <a:avLst/>
          </a:prstGeo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C46E93C-3D03-45DA-A977-CDDF2D3567B9}"/>
              </a:ext>
            </a:extLst>
          </p:cNvPr>
          <p:cNvSpPr>
            <a:spLocks noGrp="1"/>
          </p:cNvSpPr>
          <p:nvPr>
            <p:ph sz="half" idx="1"/>
          </p:nvPr>
        </p:nvSpPr>
        <p:spPr>
          <a:xfrm>
            <a:off x="838200" y="1609965"/>
            <a:ext cx="5181600"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17A74-553F-4BCA-9C2A-73311641C077}"/>
              </a:ext>
            </a:extLst>
          </p:cNvPr>
          <p:cNvSpPr>
            <a:spLocks noGrp="1"/>
          </p:cNvSpPr>
          <p:nvPr>
            <p:ph sz="half" idx="2"/>
          </p:nvPr>
        </p:nvSpPr>
        <p:spPr>
          <a:xfrm>
            <a:off x="6172200" y="1609965"/>
            <a:ext cx="5181600"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3B6924C-949D-4821-8862-6B06F5EC8B29}"/>
              </a:ext>
            </a:extLst>
          </p:cNvPr>
          <p:cNvSpPr>
            <a:spLocks noGrp="1"/>
          </p:cNvSpPr>
          <p:nvPr>
            <p:ph type="sldNum" sz="quarter" idx="12"/>
          </p:nvPr>
        </p:nvSpPr>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F64AC83A-0BE0-479E-A0BD-E8014AA4AD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Tree>
    <p:extLst>
      <p:ext uri="{BB962C8B-B14F-4D97-AF65-F5344CB8AC3E}">
        <p14:creationId xmlns:p14="http://schemas.microsoft.com/office/powerpoint/2010/main" val="260943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76D4AC-D865-4C4F-9362-403773B26328}"/>
              </a:ext>
            </a:extLst>
          </p:cNvPr>
          <p:cNvSpPr>
            <a:spLocks noGrp="1"/>
          </p:cNvSpPr>
          <p:nvPr>
            <p:ph type="ctrTitle"/>
          </p:nvPr>
        </p:nvSpPr>
        <p:spPr>
          <a:xfrm>
            <a:off x="628649" y="489856"/>
            <a:ext cx="10099221" cy="947057"/>
          </a:xfrm>
          <a:prstGeom prst="rect">
            <a:avLst/>
          </a:prstGeom>
        </p:spPr>
        <p:txBody>
          <a:bodyPr anchor="b">
            <a:normAutofit/>
          </a:bodyPr>
          <a:lstStyle>
            <a:lvl1pPr algn="l">
              <a:defRPr sz="4400">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11" name="Subtitle 2">
            <a:extLst>
              <a:ext uri="{FF2B5EF4-FFF2-40B4-BE49-F238E27FC236}">
                <a16:creationId xmlns:a16="http://schemas.microsoft.com/office/drawing/2014/main" id="{A92C7AC8-4C85-4B4E-96C3-F485C85073CE}"/>
              </a:ext>
            </a:extLst>
          </p:cNvPr>
          <p:cNvSpPr>
            <a:spLocks noGrp="1"/>
          </p:cNvSpPr>
          <p:nvPr>
            <p:ph type="subTitle" idx="1"/>
          </p:nvPr>
        </p:nvSpPr>
        <p:spPr>
          <a:xfrm>
            <a:off x="628650" y="2286000"/>
            <a:ext cx="5770296" cy="718457"/>
          </a:xfrm>
          <a:prstGeom prst="rect">
            <a:avLst/>
          </a:prstGeom>
        </p:spPr>
        <p:txBody>
          <a:bodyPr>
            <a:normAutofit/>
          </a:bodyPr>
          <a:lstStyle>
            <a:lvl1pPr marL="0" indent="0" algn="l">
              <a:buNone/>
              <a:defRPr sz="1800">
                <a:latin typeface="Open Sans Light" pitchFamily="2" charset="0"/>
                <a:ea typeface="Open Sans Light" pitchFamily="2" charset="0"/>
                <a:cs typeface="Open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0">
            <a:extLst>
              <a:ext uri="{FF2B5EF4-FFF2-40B4-BE49-F238E27FC236}">
                <a16:creationId xmlns:a16="http://schemas.microsoft.com/office/drawing/2014/main" id="{2B0C0E3B-56E6-4C5A-971C-3ED720E5205A}"/>
              </a:ext>
            </a:extLst>
          </p:cNvPr>
          <p:cNvSpPr>
            <a:spLocks noGrp="1"/>
          </p:cNvSpPr>
          <p:nvPr>
            <p:ph type="body" sz="quarter" idx="10" hasCustomPrompt="1"/>
          </p:nvPr>
        </p:nvSpPr>
        <p:spPr>
          <a:xfrm>
            <a:off x="628651" y="1870075"/>
            <a:ext cx="5780314" cy="415925"/>
          </a:xfrm>
          <a:prstGeom prst="rect">
            <a:avLst/>
          </a:prstGeom>
        </p:spPr>
        <p:txBody>
          <a:bodyPr>
            <a:noAutofit/>
          </a:bodyPr>
          <a:lstStyle>
            <a:lvl1pPr marL="0" indent="0">
              <a:buNone/>
              <a:defRPr sz="2000" b="1">
                <a:solidFill>
                  <a:schemeClr val="accent4"/>
                </a:solidFill>
                <a:latin typeface="Open Sans" pitchFamily="2" charset="0"/>
                <a:ea typeface="Open Sans" pitchFamily="2" charset="0"/>
                <a:cs typeface="Open Sans" pitchFamily="2" charset="0"/>
              </a:defRPr>
            </a:lvl1pPr>
            <a:lvl2pPr marL="457200" indent="0">
              <a:buNone/>
              <a:defRPr sz="2000" b="1">
                <a:latin typeface="Open Sans" pitchFamily="2" charset="0"/>
                <a:ea typeface="Open Sans" pitchFamily="2" charset="0"/>
                <a:cs typeface="Open Sans" pitchFamily="2" charset="0"/>
              </a:defRPr>
            </a:lvl2pPr>
            <a:lvl3pPr marL="914400" indent="0">
              <a:buNone/>
              <a:defRPr sz="2000" b="1">
                <a:latin typeface="Open Sans" pitchFamily="2" charset="0"/>
                <a:ea typeface="Open Sans" pitchFamily="2" charset="0"/>
                <a:cs typeface="Open Sans" pitchFamily="2" charset="0"/>
              </a:defRPr>
            </a:lvl3pPr>
            <a:lvl4pPr marL="1371600" indent="0">
              <a:buNone/>
              <a:defRPr sz="2000" b="1">
                <a:latin typeface="Open Sans" pitchFamily="2" charset="0"/>
                <a:ea typeface="Open Sans" pitchFamily="2" charset="0"/>
                <a:cs typeface="Open Sans" pitchFamily="2" charset="0"/>
              </a:defRPr>
            </a:lvl4pPr>
            <a:lvl5pPr marL="1828800" indent="0">
              <a:buNone/>
              <a:defRPr sz="2000" b="1">
                <a:latin typeface="Open Sans" pitchFamily="2" charset="0"/>
                <a:ea typeface="Open Sans" pitchFamily="2" charset="0"/>
                <a:cs typeface="Open Sans" pitchFamily="2" charset="0"/>
              </a:defRPr>
            </a:lvl5pPr>
          </a:lstStyle>
          <a:p>
            <a:pPr lvl="0"/>
            <a:r>
              <a:rPr lang="en-US"/>
              <a:t>CLICK TO EDIT MASTER TEXT STYLES</a:t>
            </a:r>
          </a:p>
        </p:txBody>
      </p:sp>
      <p:sp>
        <p:nvSpPr>
          <p:cNvPr id="13" name="Text Placeholder 22">
            <a:extLst>
              <a:ext uri="{FF2B5EF4-FFF2-40B4-BE49-F238E27FC236}">
                <a16:creationId xmlns:a16="http://schemas.microsoft.com/office/drawing/2014/main" id="{904D49EC-CFDE-4BBC-AAF4-0925F590DF5D}"/>
              </a:ext>
            </a:extLst>
          </p:cNvPr>
          <p:cNvSpPr>
            <a:spLocks noGrp="1"/>
          </p:cNvSpPr>
          <p:nvPr>
            <p:ph type="body" sz="quarter" idx="11" hasCustomPrompt="1"/>
          </p:nvPr>
        </p:nvSpPr>
        <p:spPr>
          <a:xfrm>
            <a:off x="628650" y="3005138"/>
            <a:ext cx="5770563" cy="481012"/>
          </a:xfrm>
          <a:prstGeom prst="rect">
            <a:avLst/>
          </a:prstGeom>
        </p:spPr>
        <p:txBody>
          <a:bodyPr>
            <a:noAutofit/>
          </a:bodyPr>
          <a:lstStyle>
            <a:lvl1pPr marL="0" indent="0">
              <a:buNone/>
              <a:defRPr sz="2000" b="1">
                <a:solidFill>
                  <a:schemeClr val="accent4"/>
                </a:solidFill>
                <a:latin typeface="Open Sans" pitchFamily="2" charset="0"/>
                <a:ea typeface="Open Sans" pitchFamily="2" charset="0"/>
                <a:cs typeface="Open Sans" pitchFamily="2" charset="0"/>
              </a:defRPr>
            </a:lvl1pPr>
            <a:lvl2pPr marL="457200" indent="0">
              <a:buNone/>
              <a:defRPr sz="2000">
                <a:latin typeface="Open Sans" pitchFamily="2" charset="0"/>
                <a:ea typeface="Open Sans" pitchFamily="2" charset="0"/>
                <a:cs typeface="Open Sans" pitchFamily="2" charset="0"/>
              </a:defRPr>
            </a:lvl2pPr>
            <a:lvl3pPr marL="914400" indent="0">
              <a:buNone/>
              <a:defRPr sz="2000">
                <a:latin typeface="Open Sans" pitchFamily="2" charset="0"/>
                <a:ea typeface="Open Sans" pitchFamily="2" charset="0"/>
                <a:cs typeface="Open Sans" pitchFamily="2" charset="0"/>
              </a:defRPr>
            </a:lvl3pPr>
            <a:lvl4pPr marL="1371600" indent="0">
              <a:buNone/>
              <a:defRPr sz="2000">
                <a:latin typeface="Open Sans" pitchFamily="2" charset="0"/>
                <a:ea typeface="Open Sans" pitchFamily="2" charset="0"/>
                <a:cs typeface="Open Sans" pitchFamily="2" charset="0"/>
              </a:defRPr>
            </a:lvl4pPr>
            <a:lvl5pPr marL="1828800" indent="0">
              <a:buNone/>
              <a:defRPr sz="2000">
                <a:latin typeface="Open Sans" pitchFamily="2" charset="0"/>
                <a:ea typeface="Open Sans" pitchFamily="2" charset="0"/>
                <a:cs typeface="Open Sans" pitchFamily="2" charset="0"/>
              </a:defRPr>
            </a:lvl5pPr>
          </a:lstStyle>
          <a:p>
            <a:pPr lvl="0"/>
            <a:r>
              <a:rPr lang="en-US"/>
              <a:t>CLICK TO EDIT MASTER TEXT STYLES</a:t>
            </a:r>
          </a:p>
        </p:txBody>
      </p:sp>
      <p:sp>
        <p:nvSpPr>
          <p:cNvPr id="14" name="Text Placeholder 24">
            <a:extLst>
              <a:ext uri="{FF2B5EF4-FFF2-40B4-BE49-F238E27FC236}">
                <a16:creationId xmlns:a16="http://schemas.microsoft.com/office/drawing/2014/main" id="{1E282654-CD6D-4E7E-B643-B02F935C79FC}"/>
              </a:ext>
            </a:extLst>
          </p:cNvPr>
          <p:cNvSpPr>
            <a:spLocks noGrp="1"/>
          </p:cNvSpPr>
          <p:nvPr>
            <p:ph type="body" sz="quarter" idx="12"/>
          </p:nvPr>
        </p:nvSpPr>
        <p:spPr>
          <a:xfrm>
            <a:off x="628650" y="3429000"/>
            <a:ext cx="5780088" cy="776288"/>
          </a:xfrm>
          <a:prstGeom prst="rect">
            <a:avLst/>
          </a:prstGeom>
        </p:spPr>
        <p:txBody>
          <a:bodyPr>
            <a:no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200">
                <a:latin typeface="Open Sans Light" pitchFamily="2" charset="0"/>
                <a:ea typeface="Open Sans Light" pitchFamily="2" charset="0"/>
                <a:cs typeface="Open Sans Light" pitchFamily="2" charset="0"/>
              </a:defRPr>
            </a:lvl2pPr>
            <a:lvl3pPr marL="914400" indent="0">
              <a:buNone/>
              <a:defRPr sz="1200">
                <a:latin typeface="Open Sans Light" pitchFamily="2" charset="0"/>
                <a:ea typeface="Open Sans Light" pitchFamily="2" charset="0"/>
                <a:cs typeface="Open Sans Light" pitchFamily="2" charset="0"/>
              </a:defRPr>
            </a:lvl3pPr>
            <a:lvl4pPr marL="1371600" indent="0">
              <a:buNone/>
              <a:defRPr sz="1200">
                <a:latin typeface="Open Sans Light" pitchFamily="2" charset="0"/>
                <a:ea typeface="Open Sans Light" pitchFamily="2" charset="0"/>
                <a:cs typeface="Open Sans Light" pitchFamily="2" charset="0"/>
              </a:defRPr>
            </a:lvl4pPr>
            <a:lvl5pPr marL="1828800" indent="0">
              <a:buNone/>
              <a:defRPr sz="12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5" name="Text Placeholder 26">
            <a:extLst>
              <a:ext uri="{FF2B5EF4-FFF2-40B4-BE49-F238E27FC236}">
                <a16:creationId xmlns:a16="http://schemas.microsoft.com/office/drawing/2014/main" id="{3300592D-F7EC-4C5C-853A-586A00E55281}"/>
              </a:ext>
            </a:extLst>
          </p:cNvPr>
          <p:cNvSpPr>
            <a:spLocks noGrp="1"/>
          </p:cNvSpPr>
          <p:nvPr>
            <p:ph type="body" sz="quarter" idx="13" hasCustomPrompt="1"/>
          </p:nvPr>
        </p:nvSpPr>
        <p:spPr>
          <a:xfrm>
            <a:off x="628650" y="4205288"/>
            <a:ext cx="5770563" cy="481012"/>
          </a:xfrm>
          <a:prstGeom prst="rect">
            <a:avLst/>
          </a:prstGeom>
        </p:spPr>
        <p:txBody>
          <a:bodyPr>
            <a:noAutofit/>
          </a:bodyPr>
          <a:lstStyle>
            <a:lvl1pPr marL="0" indent="0">
              <a:buNone/>
              <a:defRPr sz="2000" b="1">
                <a:solidFill>
                  <a:schemeClr val="accent4"/>
                </a:solidFill>
                <a:latin typeface="Open Sans" pitchFamily="2" charset="0"/>
                <a:ea typeface="Open Sans" pitchFamily="2" charset="0"/>
                <a:cs typeface="Open Sans" pitchFamily="2" charset="0"/>
              </a:defRPr>
            </a:lvl1pPr>
            <a:lvl2pPr marL="457200" indent="0">
              <a:buNone/>
              <a:defRPr sz="2000" b="1">
                <a:latin typeface="Open Sans" pitchFamily="2" charset="0"/>
                <a:ea typeface="Open Sans" pitchFamily="2" charset="0"/>
                <a:cs typeface="Open Sans" pitchFamily="2" charset="0"/>
              </a:defRPr>
            </a:lvl2pPr>
            <a:lvl3pPr marL="914400" indent="0">
              <a:buNone/>
              <a:defRPr sz="2000" b="1">
                <a:latin typeface="Open Sans" pitchFamily="2" charset="0"/>
                <a:ea typeface="Open Sans" pitchFamily="2" charset="0"/>
                <a:cs typeface="Open Sans" pitchFamily="2" charset="0"/>
              </a:defRPr>
            </a:lvl3pPr>
            <a:lvl4pPr marL="1371600" indent="0">
              <a:buNone/>
              <a:defRPr sz="2000" b="1">
                <a:latin typeface="Open Sans" pitchFamily="2" charset="0"/>
                <a:ea typeface="Open Sans" pitchFamily="2" charset="0"/>
                <a:cs typeface="Open Sans" pitchFamily="2" charset="0"/>
              </a:defRPr>
            </a:lvl4pPr>
            <a:lvl5pPr marL="1828800" indent="0">
              <a:buNone/>
              <a:defRPr sz="2000" b="1">
                <a:latin typeface="Open Sans" pitchFamily="2" charset="0"/>
                <a:ea typeface="Open Sans" pitchFamily="2" charset="0"/>
                <a:cs typeface="Open Sans" pitchFamily="2" charset="0"/>
              </a:defRPr>
            </a:lvl5pPr>
          </a:lstStyle>
          <a:p>
            <a:pPr lvl="0"/>
            <a:r>
              <a:rPr lang="en-US"/>
              <a:t>CLICK TO EDIT MASTER TEXT STYLES</a:t>
            </a:r>
          </a:p>
        </p:txBody>
      </p:sp>
      <p:sp>
        <p:nvSpPr>
          <p:cNvPr id="16" name="Text Placeholder 28">
            <a:extLst>
              <a:ext uri="{FF2B5EF4-FFF2-40B4-BE49-F238E27FC236}">
                <a16:creationId xmlns:a16="http://schemas.microsoft.com/office/drawing/2014/main" id="{BC28C327-AD6C-411A-9932-6693FC1221CF}"/>
              </a:ext>
            </a:extLst>
          </p:cNvPr>
          <p:cNvSpPr>
            <a:spLocks noGrp="1"/>
          </p:cNvSpPr>
          <p:nvPr>
            <p:ph type="body" sz="quarter" idx="14"/>
          </p:nvPr>
        </p:nvSpPr>
        <p:spPr>
          <a:xfrm>
            <a:off x="628650" y="4686300"/>
            <a:ext cx="5780088" cy="857250"/>
          </a:xfrm>
          <a:prstGeom prst="rect">
            <a:avLst/>
          </a:prstGeom>
        </p:spPr>
        <p:txBody>
          <a:bodyPr>
            <a:no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200">
                <a:latin typeface="Open Sans Light" pitchFamily="2" charset="0"/>
                <a:ea typeface="Open Sans Light" pitchFamily="2" charset="0"/>
                <a:cs typeface="Open Sans Light" pitchFamily="2" charset="0"/>
              </a:defRPr>
            </a:lvl2pPr>
            <a:lvl3pPr marL="914400" indent="0">
              <a:buNone/>
              <a:defRPr sz="1200">
                <a:latin typeface="Open Sans Light" pitchFamily="2" charset="0"/>
                <a:ea typeface="Open Sans Light" pitchFamily="2" charset="0"/>
                <a:cs typeface="Open Sans Light" pitchFamily="2" charset="0"/>
              </a:defRPr>
            </a:lvl3pPr>
            <a:lvl4pPr marL="1371600" indent="0">
              <a:buNone/>
              <a:defRPr sz="1200">
                <a:latin typeface="Open Sans Light" pitchFamily="2" charset="0"/>
                <a:ea typeface="Open Sans Light" pitchFamily="2" charset="0"/>
                <a:cs typeface="Open Sans Light" pitchFamily="2" charset="0"/>
              </a:defRPr>
            </a:lvl4pPr>
            <a:lvl5pPr marL="1828800" indent="0">
              <a:buNone/>
              <a:defRPr sz="12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7" name="Chart Placeholder 16">
            <a:extLst>
              <a:ext uri="{FF2B5EF4-FFF2-40B4-BE49-F238E27FC236}">
                <a16:creationId xmlns:a16="http://schemas.microsoft.com/office/drawing/2014/main" id="{7F26FEC0-C219-4177-A320-26338FC972FC}"/>
              </a:ext>
            </a:extLst>
          </p:cNvPr>
          <p:cNvSpPr>
            <a:spLocks noGrp="1"/>
          </p:cNvSpPr>
          <p:nvPr>
            <p:ph type="chart" sz="quarter" idx="15"/>
          </p:nvPr>
        </p:nvSpPr>
        <p:spPr>
          <a:xfrm>
            <a:off x="6591300" y="1870075"/>
            <a:ext cx="4972050" cy="3673475"/>
          </a:xfrm>
          <a:prstGeom prst="rect">
            <a:avLst/>
          </a:prstGeom>
        </p:spPr>
        <p:txBody>
          <a:bodyPr/>
          <a:lstStyle>
            <a:lvl1pPr marL="0" indent="0">
              <a:buNone/>
              <a:defRPr/>
            </a:lvl1pPr>
          </a:lstStyle>
          <a:p>
            <a:endParaRPr lang="en-US"/>
          </a:p>
        </p:txBody>
      </p:sp>
      <p:sp>
        <p:nvSpPr>
          <p:cNvPr id="18" name="Slide Number Placeholder 6">
            <a:extLst>
              <a:ext uri="{FF2B5EF4-FFF2-40B4-BE49-F238E27FC236}">
                <a16:creationId xmlns:a16="http://schemas.microsoft.com/office/drawing/2014/main" id="{154E85B3-4D66-4287-B695-B5CF1265B63F}"/>
              </a:ext>
            </a:extLst>
          </p:cNvPr>
          <p:cNvSpPr>
            <a:spLocks noGrp="1"/>
          </p:cNvSpPr>
          <p:nvPr>
            <p:ph type="sldNum" sz="quarter" idx="16"/>
          </p:nvPr>
        </p:nvSpPr>
        <p:spPr>
          <a:xfrm>
            <a:off x="8610600" y="6356350"/>
            <a:ext cx="2743200" cy="365125"/>
          </a:xfrm>
        </p:spPr>
        <p:txBody>
          <a:bodyPr/>
          <a:lstStyle>
            <a:lvl1pPr>
              <a:defRPr>
                <a:solidFill>
                  <a:schemeClr val="bg1"/>
                </a:solidFill>
              </a:defRPr>
            </a:lvl1pPr>
          </a:lstStyle>
          <a:p>
            <a:fld id="{C0661842-319C-4669-B9B1-FF493F84782D}" type="slidenum">
              <a:rPr lang="en-US" smtClean="0"/>
              <a:pPr/>
              <a:t>‹#›</a:t>
            </a:fld>
            <a:endParaRPr lang="en-US"/>
          </a:p>
        </p:txBody>
      </p:sp>
      <p:pic>
        <p:nvPicPr>
          <p:cNvPr id="19" name="Picture 18">
            <a:extLst>
              <a:ext uri="{FF2B5EF4-FFF2-40B4-BE49-F238E27FC236}">
                <a16:creationId xmlns:a16="http://schemas.microsoft.com/office/drawing/2014/main" id="{037F2B08-E40E-4910-A4DA-02A0743A03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Tree>
    <p:extLst>
      <p:ext uri="{BB962C8B-B14F-4D97-AF65-F5344CB8AC3E}">
        <p14:creationId xmlns:p14="http://schemas.microsoft.com/office/powerpoint/2010/main" val="240470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3F1E6A-5D99-4681-BD9A-00BB4E5438BF}"/>
              </a:ext>
            </a:extLst>
          </p:cNvPr>
          <p:cNvSpPr>
            <a:spLocks noGrp="1"/>
          </p:cNvSpPr>
          <p:nvPr>
            <p:ph type="sldNum" sz="quarter" idx="12"/>
          </p:nvPr>
        </p:nvSpPr>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1DFED2C9-869F-4FCA-A315-65343F0C6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21" name="Title 1">
            <a:extLst>
              <a:ext uri="{FF2B5EF4-FFF2-40B4-BE49-F238E27FC236}">
                <a16:creationId xmlns:a16="http://schemas.microsoft.com/office/drawing/2014/main" id="{72434C52-0AC1-4898-B182-2FBCE2E73625}"/>
              </a:ext>
            </a:extLst>
          </p:cNvPr>
          <p:cNvSpPr>
            <a:spLocks noGrp="1"/>
          </p:cNvSpPr>
          <p:nvPr>
            <p:ph type="ctrTitle" hasCustomPrompt="1"/>
          </p:nvPr>
        </p:nvSpPr>
        <p:spPr>
          <a:xfrm>
            <a:off x="485777" y="1935163"/>
            <a:ext cx="3767818" cy="718457"/>
          </a:xfrm>
          <a:prstGeom prst="rect">
            <a:avLst/>
          </a:prstGeom>
        </p:spPr>
        <p:txBody>
          <a:bodyPr anchor="b">
            <a:normAutofit/>
          </a:bodyPr>
          <a:lstStyle>
            <a:lvl1pPr algn="l">
              <a:defRPr sz="3600" b="1">
                <a:solidFill>
                  <a:schemeClr val="tx2"/>
                </a:solidFill>
                <a:latin typeface="+mj-lt"/>
                <a:ea typeface="Open Sans" pitchFamily="2" charset="0"/>
                <a:cs typeface="Open Sans" pitchFamily="2" charset="0"/>
              </a:defRPr>
            </a:lvl1pPr>
          </a:lstStyle>
          <a:p>
            <a:r>
              <a:rPr lang="en-US"/>
              <a:t>CLICK TO EDIT</a:t>
            </a:r>
          </a:p>
        </p:txBody>
      </p:sp>
      <p:sp>
        <p:nvSpPr>
          <p:cNvPr id="22" name="Subtitle 2">
            <a:extLst>
              <a:ext uri="{FF2B5EF4-FFF2-40B4-BE49-F238E27FC236}">
                <a16:creationId xmlns:a16="http://schemas.microsoft.com/office/drawing/2014/main" id="{899EDAF3-9DBD-4D90-AC99-B0B17C152532}"/>
              </a:ext>
            </a:extLst>
          </p:cNvPr>
          <p:cNvSpPr>
            <a:spLocks noGrp="1"/>
          </p:cNvSpPr>
          <p:nvPr>
            <p:ph type="subTitle" idx="1"/>
          </p:nvPr>
        </p:nvSpPr>
        <p:spPr>
          <a:xfrm>
            <a:off x="485775" y="2988900"/>
            <a:ext cx="3767818" cy="2446473"/>
          </a:xfrm>
          <a:prstGeom prst="rect">
            <a:avLst/>
          </a:prstGeom>
        </p:spPr>
        <p:txBody>
          <a:bodyPr>
            <a:normAutofit/>
          </a:bodyPr>
          <a:lstStyle>
            <a:lvl1pPr marL="0" indent="0" algn="l">
              <a:buNone/>
              <a:defRPr sz="1800">
                <a:latin typeface="Open Sans Light" pitchFamily="2" charset="0"/>
                <a:ea typeface="Open Sans Light" pitchFamily="2" charset="0"/>
                <a:cs typeface="Open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Picture Placeholder 13">
            <a:extLst>
              <a:ext uri="{FF2B5EF4-FFF2-40B4-BE49-F238E27FC236}">
                <a16:creationId xmlns:a16="http://schemas.microsoft.com/office/drawing/2014/main" id="{56FD4628-68B9-43C3-9887-4C4D3E34E05F}"/>
              </a:ext>
            </a:extLst>
          </p:cNvPr>
          <p:cNvSpPr>
            <a:spLocks noGrp="1"/>
          </p:cNvSpPr>
          <p:nvPr>
            <p:ph type="pic" sz="quarter" idx="10"/>
          </p:nvPr>
        </p:nvSpPr>
        <p:spPr>
          <a:xfrm>
            <a:off x="0" y="0"/>
            <a:ext cx="12192000" cy="1785937"/>
          </a:xfrm>
          <a:prstGeom prst="rect">
            <a:avLst/>
          </a:prstGeom>
        </p:spPr>
        <p:txBody>
          <a:bodyPr/>
          <a:lstStyle>
            <a:lvl1pPr>
              <a:defRPr>
                <a:solidFill>
                  <a:schemeClr val="bg1"/>
                </a:solidFill>
              </a:defRPr>
            </a:lvl1pPr>
          </a:lstStyle>
          <a:p>
            <a:endParaRPr lang="en-US"/>
          </a:p>
        </p:txBody>
      </p:sp>
      <p:sp>
        <p:nvSpPr>
          <p:cNvPr id="25" name="Text Placeholder 17">
            <a:extLst>
              <a:ext uri="{FF2B5EF4-FFF2-40B4-BE49-F238E27FC236}">
                <a16:creationId xmlns:a16="http://schemas.microsoft.com/office/drawing/2014/main" id="{98EF612A-5CBB-490B-9F25-9F3BE7733D85}"/>
              </a:ext>
            </a:extLst>
          </p:cNvPr>
          <p:cNvSpPr>
            <a:spLocks noGrp="1"/>
          </p:cNvSpPr>
          <p:nvPr>
            <p:ph type="body" sz="quarter" idx="11" hasCustomPrompt="1"/>
          </p:nvPr>
        </p:nvSpPr>
        <p:spPr>
          <a:xfrm>
            <a:off x="4655185" y="2493600"/>
            <a:ext cx="2309495" cy="379413"/>
          </a:xfrm>
          <a:prstGeom prst="rect">
            <a:avLst/>
          </a:prstGeom>
        </p:spPr>
        <p:txBody>
          <a:bodyPr>
            <a:noAutofit/>
          </a:bodyPr>
          <a:lstStyle>
            <a:lvl1pPr marL="0" indent="0">
              <a:buNone/>
              <a:defRPr sz="2400" b="1">
                <a:solidFill>
                  <a:schemeClr val="tx1">
                    <a:lumMod val="85000"/>
                    <a:lumOff val="15000"/>
                  </a:schemeClr>
                </a:solidFill>
                <a:latin typeface="Open Sans" pitchFamily="2" charset="0"/>
                <a:ea typeface="Open Sans" pitchFamily="2" charset="0"/>
                <a:cs typeface="Open Sans" pitchFamily="2" charset="0"/>
              </a:defRPr>
            </a:lvl1pPr>
          </a:lstStyle>
          <a:p>
            <a:pPr lvl="0"/>
            <a:r>
              <a:rPr lang="en-US"/>
              <a:t>PROGRAM A</a:t>
            </a:r>
          </a:p>
        </p:txBody>
      </p:sp>
      <p:sp>
        <p:nvSpPr>
          <p:cNvPr id="26" name="Text Placeholder 19">
            <a:extLst>
              <a:ext uri="{FF2B5EF4-FFF2-40B4-BE49-F238E27FC236}">
                <a16:creationId xmlns:a16="http://schemas.microsoft.com/office/drawing/2014/main" id="{17AC0C66-EB07-4962-A4FB-489BE838ADA4}"/>
              </a:ext>
            </a:extLst>
          </p:cNvPr>
          <p:cNvSpPr>
            <a:spLocks noGrp="1"/>
          </p:cNvSpPr>
          <p:nvPr>
            <p:ph type="body" sz="quarter" idx="13"/>
          </p:nvPr>
        </p:nvSpPr>
        <p:spPr>
          <a:xfrm>
            <a:off x="4655185" y="2988899"/>
            <a:ext cx="2309495" cy="2446473"/>
          </a:xfrm>
          <a:prstGeom prst="rect">
            <a:avLst/>
          </a:prstGeom>
        </p:spPr>
        <p:txBody>
          <a:bodyPr>
            <a:no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500">
                <a:latin typeface="Open Sans Light" pitchFamily="2" charset="0"/>
                <a:ea typeface="Open Sans Light" pitchFamily="2" charset="0"/>
                <a:cs typeface="Open Sans Light" pitchFamily="2" charset="0"/>
              </a:defRPr>
            </a:lvl2pPr>
            <a:lvl3pPr marL="914400" indent="0">
              <a:buNone/>
              <a:defRPr sz="1500">
                <a:latin typeface="Open Sans Light" pitchFamily="2" charset="0"/>
                <a:ea typeface="Open Sans Light" pitchFamily="2" charset="0"/>
                <a:cs typeface="Open Sans Light" pitchFamily="2" charset="0"/>
              </a:defRPr>
            </a:lvl3pPr>
            <a:lvl4pPr marL="1371600" indent="0">
              <a:buNone/>
              <a:defRPr sz="1500">
                <a:latin typeface="Open Sans Light" pitchFamily="2" charset="0"/>
                <a:ea typeface="Open Sans Light" pitchFamily="2" charset="0"/>
                <a:cs typeface="Open Sans Light" pitchFamily="2" charset="0"/>
              </a:defRPr>
            </a:lvl4pPr>
            <a:lvl5pPr marL="1828800" indent="0">
              <a:buNone/>
              <a:defRPr sz="15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27" name="Text Placeholder 25">
            <a:extLst>
              <a:ext uri="{FF2B5EF4-FFF2-40B4-BE49-F238E27FC236}">
                <a16:creationId xmlns:a16="http://schemas.microsoft.com/office/drawing/2014/main" id="{C2F8C7CA-1B9A-4368-8683-150301C6E45B}"/>
              </a:ext>
            </a:extLst>
          </p:cNvPr>
          <p:cNvSpPr>
            <a:spLocks noGrp="1"/>
          </p:cNvSpPr>
          <p:nvPr>
            <p:ph type="body" sz="quarter" idx="14" hasCustomPrompt="1"/>
          </p:nvPr>
        </p:nvSpPr>
        <p:spPr>
          <a:xfrm>
            <a:off x="7140574" y="2493283"/>
            <a:ext cx="2195195" cy="379412"/>
          </a:xfrm>
          <a:prstGeom prst="rect">
            <a:avLst/>
          </a:prstGeom>
        </p:spPr>
        <p:txBody>
          <a:bodyPr>
            <a:noAutofit/>
          </a:bodyPr>
          <a:lstStyle>
            <a:lvl1pPr marL="0" indent="0">
              <a:buNone/>
              <a:defRPr sz="2500" b="1">
                <a:solidFill>
                  <a:schemeClr val="tx1">
                    <a:lumMod val="85000"/>
                    <a:lumOff val="15000"/>
                  </a:schemeClr>
                </a:solidFill>
                <a:latin typeface="Open Sans" pitchFamily="2" charset="0"/>
                <a:ea typeface="Open Sans" pitchFamily="2" charset="0"/>
                <a:cs typeface="Open Sans" pitchFamily="2" charset="0"/>
              </a:defRPr>
            </a:lvl1pPr>
          </a:lstStyle>
          <a:p>
            <a:pPr lvl="0"/>
            <a:r>
              <a:rPr lang="en-US"/>
              <a:t>PROGRAM B</a:t>
            </a:r>
          </a:p>
        </p:txBody>
      </p:sp>
      <p:sp>
        <p:nvSpPr>
          <p:cNvPr id="28" name="Text Placeholder 27">
            <a:extLst>
              <a:ext uri="{FF2B5EF4-FFF2-40B4-BE49-F238E27FC236}">
                <a16:creationId xmlns:a16="http://schemas.microsoft.com/office/drawing/2014/main" id="{510F81D6-50AE-4C98-962B-FA4A5BE2887E}"/>
              </a:ext>
            </a:extLst>
          </p:cNvPr>
          <p:cNvSpPr>
            <a:spLocks noGrp="1"/>
          </p:cNvSpPr>
          <p:nvPr>
            <p:ph type="body" sz="quarter" idx="15"/>
          </p:nvPr>
        </p:nvSpPr>
        <p:spPr>
          <a:xfrm>
            <a:off x="7154863" y="2988583"/>
            <a:ext cx="2195512" cy="2446337"/>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stStyle>
          <a:p>
            <a:pPr lvl="0"/>
            <a:r>
              <a:rPr lang="en-US"/>
              <a:t>Click to edit Master text styles</a:t>
            </a:r>
          </a:p>
        </p:txBody>
      </p:sp>
      <p:sp>
        <p:nvSpPr>
          <p:cNvPr id="29" name="Text Placeholder 31">
            <a:extLst>
              <a:ext uri="{FF2B5EF4-FFF2-40B4-BE49-F238E27FC236}">
                <a16:creationId xmlns:a16="http://schemas.microsoft.com/office/drawing/2014/main" id="{16C25A04-79C5-4F2A-892F-4EDA75644EB8}"/>
              </a:ext>
            </a:extLst>
          </p:cNvPr>
          <p:cNvSpPr>
            <a:spLocks noGrp="1"/>
          </p:cNvSpPr>
          <p:nvPr>
            <p:ph type="body" sz="quarter" idx="16" hasCustomPrompt="1"/>
          </p:nvPr>
        </p:nvSpPr>
        <p:spPr>
          <a:xfrm>
            <a:off x="9555163" y="2493283"/>
            <a:ext cx="2255837" cy="379412"/>
          </a:xfrm>
          <a:prstGeom prst="rect">
            <a:avLst/>
          </a:prstGeom>
        </p:spPr>
        <p:txBody>
          <a:bodyPr>
            <a:noAutofit/>
          </a:bodyPr>
          <a:lstStyle>
            <a:lvl1pPr marL="0" indent="0">
              <a:buNone/>
              <a:defRPr sz="2500" b="1">
                <a:solidFill>
                  <a:schemeClr val="tx1">
                    <a:lumMod val="85000"/>
                    <a:lumOff val="15000"/>
                  </a:schemeClr>
                </a:solidFill>
                <a:latin typeface="Open Sans" pitchFamily="2" charset="0"/>
                <a:ea typeface="Open Sans" pitchFamily="2" charset="0"/>
                <a:cs typeface="Open Sans" pitchFamily="2" charset="0"/>
              </a:defRPr>
            </a:lvl1pPr>
            <a:lvl5pPr>
              <a:defRPr/>
            </a:lvl5pPr>
          </a:lstStyle>
          <a:p>
            <a:pPr lvl="0"/>
            <a:r>
              <a:rPr lang="en-US"/>
              <a:t>PROGRAM C</a:t>
            </a:r>
          </a:p>
        </p:txBody>
      </p:sp>
      <p:sp>
        <p:nvSpPr>
          <p:cNvPr id="30" name="Text Placeholder 33">
            <a:extLst>
              <a:ext uri="{FF2B5EF4-FFF2-40B4-BE49-F238E27FC236}">
                <a16:creationId xmlns:a16="http://schemas.microsoft.com/office/drawing/2014/main" id="{F011F906-0104-465D-BA50-A9D01AC81CC8}"/>
              </a:ext>
            </a:extLst>
          </p:cNvPr>
          <p:cNvSpPr>
            <a:spLocks noGrp="1"/>
          </p:cNvSpPr>
          <p:nvPr>
            <p:ph type="body" sz="quarter" idx="17"/>
          </p:nvPr>
        </p:nvSpPr>
        <p:spPr>
          <a:xfrm>
            <a:off x="9555163" y="2988583"/>
            <a:ext cx="2255837" cy="2446337"/>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500">
                <a:latin typeface="Open Sans Light" pitchFamily="2" charset="0"/>
                <a:ea typeface="Open Sans Light" pitchFamily="2" charset="0"/>
                <a:cs typeface="Open Sans Light" pitchFamily="2" charset="0"/>
              </a:defRPr>
            </a:lvl2pPr>
            <a:lvl3pPr marL="914400" indent="0">
              <a:buNone/>
              <a:defRPr sz="1500">
                <a:latin typeface="Open Sans Light" pitchFamily="2" charset="0"/>
                <a:ea typeface="Open Sans Light" pitchFamily="2" charset="0"/>
                <a:cs typeface="Open Sans Light" pitchFamily="2" charset="0"/>
              </a:defRPr>
            </a:lvl3pPr>
            <a:lvl4pPr marL="1371600" indent="0">
              <a:buNone/>
              <a:defRPr sz="1500">
                <a:latin typeface="Open Sans Light" pitchFamily="2" charset="0"/>
                <a:ea typeface="Open Sans Light" pitchFamily="2" charset="0"/>
                <a:cs typeface="Open Sans Light" pitchFamily="2" charset="0"/>
              </a:defRPr>
            </a:lvl4pPr>
            <a:lvl5pPr marL="1828800" indent="0">
              <a:buNone/>
              <a:defRPr sz="1500">
                <a:latin typeface="Open Sans Light" pitchFamily="2" charset="0"/>
                <a:ea typeface="Open Sans Light" pitchFamily="2" charset="0"/>
                <a:cs typeface="Open Sans Light" pitchFamily="2" charset="0"/>
              </a:defRPr>
            </a:lvl5pPr>
          </a:lstStyle>
          <a:p>
            <a:pPr lvl="0"/>
            <a:r>
              <a:rPr lang="en-US"/>
              <a:t>Click to edit Master text styles</a:t>
            </a:r>
          </a:p>
        </p:txBody>
      </p:sp>
    </p:spTree>
    <p:extLst>
      <p:ext uri="{BB962C8B-B14F-4D97-AF65-F5344CB8AC3E}">
        <p14:creationId xmlns:p14="http://schemas.microsoft.com/office/powerpoint/2010/main" val="9431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55189D-D92D-4A4A-BE90-7C7515E61167}"/>
              </a:ext>
            </a:extLst>
          </p:cNvPr>
          <p:cNvSpPr>
            <a:spLocks noGrp="1"/>
          </p:cNvSpPr>
          <p:nvPr>
            <p:ph type="title"/>
          </p:nvPr>
        </p:nvSpPr>
        <p:spPr>
          <a:xfrm>
            <a:off x="600501" y="389741"/>
            <a:ext cx="10753299" cy="858035"/>
          </a:xfrm>
          <a:prstGeom prst="rect">
            <a:avLst/>
          </a:prstGeom>
        </p:spPr>
        <p:txBody>
          <a:bodyPr>
            <a:normAutofit/>
          </a:bodyPr>
          <a:lstStyle>
            <a:lvl1pPr>
              <a:defRPr sz="4400" b="1">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7" name="Text Placeholder 6">
            <a:extLst>
              <a:ext uri="{FF2B5EF4-FFF2-40B4-BE49-F238E27FC236}">
                <a16:creationId xmlns:a16="http://schemas.microsoft.com/office/drawing/2014/main" id="{8EDDF4B6-2010-423C-A7C9-48548D41EE4C}"/>
              </a:ext>
            </a:extLst>
          </p:cNvPr>
          <p:cNvSpPr>
            <a:spLocks noGrp="1"/>
          </p:cNvSpPr>
          <p:nvPr>
            <p:ph type="body" sz="quarter" idx="13"/>
          </p:nvPr>
        </p:nvSpPr>
        <p:spPr>
          <a:xfrm>
            <a:off x="600075" y="1466492"/>
            <a:ext cx="10753725" cy="4551722"/>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800">
                <a:latin typeface="Open Sans Light" pitchFamily="2" charset="0"/>
                <a:ea typeface="Open Sans Light" pitchFamily="2" charset="0"/>
                <a:cs typeface="Open Sans Light" pitchFamily="2" charset="0"/>
              </a:defRPr>
            </a:lvl2pPr>
            <a:lvl3pPr marL="914400" indent="0">
              <a:buNone/>
              <a:defRPr sz="1800">
                <a:latin typeface="Open Sans Light" pitchFamily="2" charset="0"/>
                <a:ea typeface="Open Sans Light" pitchFamily="2" charset="0"/>
                <a:cs typeface="Open Sans Light" pitchFamily="2" charset="0"/>
              </a:defRPr>
            </a:lvl3pPr>
            <a:lvl4pPr marL="1371600" indent="0">
              <a:buNone/>
              <a:defRPr sz="1800">
                <a:latin typeface="Open Sans Light" pitchFamily="2" charset="0"/>
                <a:ea typeface="Open Sans Light" pitchFamily="2" charset="0"/>
                <a:cs typeface="Open Sans Light" pitchFamily="2" charset="0"/>
              </a:defRPr>
            </a:lvl4pPr>
            <a:lvl5pPr marL="1828800" indent="0">
              <a:buNone/>
              <a:defRPr sz="180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BE296133-162F-4490-95F0-71D423AB768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0CC42706-3746-4E55-9311-B6B10992CA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Tree>
    <p:extLst>
      <p:ext uri="{BB962C8B-B14F-4D97-AF65-F5344CB8AC3E}">
        <p14:creationId xmlns:p14="http://schemas.microsoft.com/office/powerpoint/2010/main" val="1198386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ity at night&#10;&#10;Description automatically generated with low confidence">
            <a:extLst>
              <a:ext uri="{FF2B5EF4-FFF2-40B4-BE49-F238E27FC236}">
                <a16:creationId xmlns:a16="http://schemas.microsoft.com/office/drawing/2014/main" id="{898525A9-CB0F-43B7-BA4D-7067F88E81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0671"/>
          <a:stretch/>
        </p:blipFill>
        <p:spPr>
          <a:xfrm>
            <a:off x="0" y="5532436"/>
            <a:ext cx="12192000" cy="1325563"/>
          </a:xfrm>
          <a:prstGeom prst="rect">
            <a:avLst/>
          </a:prstGeom>
        </p:spPr>
      </p:pic>
    </p:spTree>
    <p:extLst>
      <p:ext uri="{BB962C8B-B14F-4D97-AF65-F5344CB8AC3E}">
        <p14:creationId xmlns:p14="http://schemas.microsoft.com/office/powerpoint/2010/main" val="320771481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378D9C-37F0-46AC-BBEB-70C13F4DA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71510-9BC3-4BD6-8F22-423414F902B4}" type="datetimeFigureOut">
              <a:rPr lang="en-US" smtClean="0"/>
              <a:t>7/22/2022</a:t>
            </a:fld>
            <a:endParaRPr lang="en-US"/>
          </a:p>
        </p:txBody>
      </p:sp>
      <p:sp>
        <p:nvSpPr>
          <p:cNvPr id="5" name="Footer Placeholder 4">
            <a:extLst>
              <a:ext uri="{FF2B5EF4-FFF2-40B4-BE49-F238E27FC236}">
                <a16:creationId xmlns:a16="http://schemas.microsoft.com/office/drawing/2014/main" id="{D6E0E6ED-F77E-4EC6-B1D5-863BC451A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AC42A8-8F5D-4F32-A25B-47C1C3949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61842-319C-4669-B9B1-FF493F84782D}" type="slidenum">
              <a:rPr lang="en-US" smtClean="0"/>
              <a:t>‹#›</a:t>
            </a:fld>
            <a:endParaRPr lang="en-US"/>
          </a:p>
        </p:txBody>
      </p:sp>
      <p:pic>
        <p:nvPicPr>
          <p:cNvPr id="9" name="Picture 8">
            <a:extLst>
              <a:ext uri="{FF2B5EF4-FFF2-40B4-BE49-F238E27FC236}">
                <a16:creationId xmlns:a16="http://schemas.microsoft.com/office/drawing/2014/main" id="{284B1FC3-77EF-48E6-B226-459839B5AA28}"/>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20" b="50000"/>
          <a:stretch/>
        </p:blipFill>
        <p:spPr>
          <a:xfrm>
            <a:off x="0" y="4772179"/>
            <a:ext cx="12192000" cy="2085821"/>
          </a:xfrm>
          <a:prstGeom prst="rect">
            <a:avLst/>
          </a:prstGeom>
        </p:spPr>
      </p:pic>
      <p:sp>
        <p:nvSpPr>
          <p:cNvPr id="11" name="Rectangle 10">
            <a:extLst>
              <a:ext uri="{FF2B5EF4-FFF2-40B4-BE49-F238E27FC236}">
                <a16:creationId xmlns:a16="http://schemas.microsoft.com/office/drawing/2014/main" id="{67AC2DCC-656E-4402-92D9-F0386B375E54}"/>
              </a:ext>
            </a:extLst>
          </p:cNvPr>
          <p:cNvSpPr/>
          <p:nvPr userDrawn="1"/>
        </p:nvSpPr>
        <p:spPr>
          <a:xfrm flipH="1">
            <a:off x="0" y="3334880"/>
            <a:ext cx="12192000" cy="3259163"/>
          </a:xfrm>
          <a:custGeom>
            <a:avLst/>
            <a:gdLst>
              <a:gd name="connsiteX0" fmla="*/ 0 w 12192000"/>
              <a:gd name="connsiteY0" fmla="*/ 0 h 2286000"/>
              <a:gd name="connsiteX1" fmla="*/ 12192000 w 12192000"/>
              <a:gd name="connsiteY1" fmla="*/ 0 h 2286000"/>
              <a:gd name="connsiteX2" fmla="*/ 12192000 w 12192000"/>
              <a:gd name="connsiteY2" fmla="*/ 2286000 h 2286000"/>
              <a:gd name="connsiteX3" fmla="*/ 0 w 12192000"/>
              <a:gd name="connsiteY3" fmla="*/ 2286000 h 2286000"/>
              <a:gd name="connsiteX4" fmla="*/ 0 w 12192000"/>
              <a:gd name="connsiteY4" fmla="*/ 0 h 2286000"/>
              <a:gd name="connsiteX0" fmla="*/ 0 w 12192000"/>
              <a:gd name="connsiteY0" fmla="*/ 0 h 3259163"/>
              <a:gd name="connsiteX1" fmla="*/ 12192000 w 12192000"/>
              <a:gd name="connsiteY1" fmla="*/ 0 h 3259163"/>
              <a:gd name="connsiteX2" fmla="*/ 12192000 w 12192000"/>
              <a:gd name="connsiteY2" fmla="*/ 2286000 h 3259163"/>
              <a:gd name="connsiteX3" fmla="*/ 0 w 12192000"/>
              <a:gd name="connsiteY3" fmla="*/ 2286000 h 3259163"/>
              <a:gd name="connsiteX4" fmla="*/ 0 w 12192000"/>
              <a:gd name="connsiteY4" fmla="*/ 0 h 3259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59163">
                <a:moveTo>
                  <a:pt x="0" y="0"/>
                </a:moveTo>
                <a:lnTo>
                  <a:pt x="12192000" y="0"/>
                </a:lnTo>
                <a:lnTo>
                  <a:pt x="12192000" y="2286000"/>
                </a:lnTo>
                <a:cubicBezTo>
                  <a:pt x="8128000" y="2286000"/>
                  <a:pt x="4587927" y="4475617"/>
                  <a:pt x="0" y="228600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55F863-B2AB-48AA-AB1A-EF31D7B9DC9A}"/>
              </a:ext>
            </a:extLst>
          </p:cNvPr>
          <p:cNvSpPr/>
          <p:nvPr userDrawn="1"/>
        </p:nvSpPr>
        <p:spPr>
          <a:xfrm flipH="1">
            <a:off x="427" y="5668329"/>
            <a:ext cx="12196516" cy="851745"/>
          </a:xfrm>
          <a:custGeom>
            <a:avLst/>
            <a:gdLst>
              <a:gd name="connsiteX0" fmla="*/ 0 w 12192000"/>
              <a:gd name="connsiteY0" fmla="*/ 0 h 252078"/>
              <a:gd name="connsiteX1" fmla="*/ 12192000 w 12192000"/>
              <a:gd name="connsiteY1" fmla="*/ 0 h 252078"/>
              <a:gd name="connsiteX2" fmla="*/ 12192000 w 12192000"/>
              <a:gd name="connsiteY2" fmla="*/ 252078 h 252078"/>
              <a:gd name="connsiteX3" fmla="*/ 0 w 12192000"/>
              <a:gd name="connsiteY3" fmla="*/ 252078 h 252078"/>
              <a:gd name="connsiteX4" fmla="*/ 0 w 12192000"/>
              <a:gd name="connsiteY4" fmla="*/ 0 h 252078"/>
              <a:gd name="connsiteX0" fmla="*/ 0 w 12192000"/>
              <a:gd name="connsiteY0" fmla="*/ 0 h 959433"/>
              <a:gd name="connsiteX1" fmla="*/ 12192000 w 12192000"/>
              <a:gd name="connsiteY1" fmla="*/ 0 h 959433"/>
              <a:gd name="connsiteX2" fmla="*/ 12192000 w 12192000"/>
              <a:gd name="connsiteY2" fmla="*/ 252078 h 959433"/>
              <a:gd name="connsiteX3" fmla="*/ 0 w 12192000"/>
              <a:gd name="connsiteY3" fmla="*/ 252078 h 959433"/>
              <a:gd name="connsiteX4" fmla="*/ 0 w 12192000"/>
              <a:gd name="connsiteY4" fmla="*/ 0 h 959433"/>
              <a:gd name="connsiteX0" fmla="*/ 0 w 12192000"/>
              <a:gd name="connsiteY0" fmla="*/ 0 h 959433"/>
              <a:gd name="connsiteX1" fmla="*/ 12192000 w 12192000"/>
              <a:gd name="connsiteY1" fmla="*/ 0 h 959433"/>
              <a:gd name="connsiteX2" fmla="*/ 12192000 w 12192000"/>
              <a:gd name="connsiteY2" fmla="*/ 252078 h 959433"/>
              <a:gd name="connsiteX3" fmla="*/ 0 w 12192000"/>
              <a:gd name="connsiteY3" fmla="*/ 252078 h 959433"/>
              <a:gd name="connsiteX4" fmla="*/ 0 w 12192000"/>
              <a:gd name="connsiteY4" fmla="*/ 0 h 959433"/>
              <a:gd name="connsiteX0" fmla="*/ 0 w 12196943"/>
              <a:gd name="connsiteY0" fmla="*/ 0 h 959433"/>
              <a:gd name="connsiteX1" fmla="*/ 12196943 w 12196943"/>
              <a:gd name="connsiteY1" fmla="*/ 128510 h 959433"/>
              <a:gd name="connsiteX2" fmla="*/ 12192000 w 12196943"/>
              <a:gd name="connsiteY2" fmla="*/ 252078 h 959433"/>
              <a:gd name="connsiteX3" fmla="*/ 0 w 12196943"/>
              <a:gd name="connsiteY3" fmla="*/ 252078 h 959433"/>
              <a:gd name="connsiteX4" fmla="*/ 0 w 12196943"/>
              <a:gd name="connsiteY4" fmla="*/ 0 h 959433"/>
              <a:gd name="connsiteX0" fmla="*/ 0 w 12196943"/>
              <a:gd name="connsiteY0" fmla="*/ 0 h 959433"/>
              <a:gd name="connsiteX1" fmla="*/ 12196943 w 12196943"/>
              <a:gd name="connsiteY1" fmla="*/ 128510 h 959433"/>
              <a:gd name="connsiteX2" fmla="*/ 12192000 w 12196943"/>
              <a:gd name="connsiteY2" fmla="*/ 252078 h 959433"/>
              <a:gd name="connsiteX3" fmla="*/ 0 w 12196943"/>
              <a:gd name="connsiteY3" fmla="*/ 252078 h 959433"/>
              <a:gd name="connsiteX4" fmla="*/ 0 w 12196943"/>
              <a:gd name="connsiteY4" fmla="*/ 0 h 959433"/>
              <a:gd name="connsiteX0" fmla="*/ 0 w 12196943"/>
              <a:gd name="connsiteY0" fmla="*/ 0 h 1059871"/>
              <a:gd name="connsiteX1" fmla="*/ 12196943 w 12196943"/>
              <a:gd name="connsiteY1" fmla="*/ 128510 h 1059871"/>
              <a:gd name="connsiteX2" fmla="*/ 12192000 w 12196943"/>
              <a:gd name="connsiteY2" fmla="*/ 252078 h 1059871"/>
              <a:gd name="connsiteX3" fmla="*/ 4943 w 12196943"/>
              <a:gd name="connsiteY3" fmla="*/ 385531 h 1059871"/>
              <a:gd name="connsiteX4" fmla="*/ 0 w 12196943"/>
              <a:gd name="connsiteY4" fmla="*/ 0 h 1059871"/>
              <a:gd name="connsiteX0" fmla="*/ 0 w 12196943"/>
              <a:gd name="connsiteY0" fmla="*/ 105402 h 942851"/>
              <a:gd name="connsiteX1" fmla="*/ 12196943 w 12196943"/>
              <a:gd name="connsiteY1" fmla="*/ 11490 h 942851"/>
              <a:gd name="connsiteX2" fmla="*/ 12192000 w 12196943"/>
              <a:gd name="connsiteY2" fmla="*/ 135058 h 942851"/>
              <a:gd name="connsiteX3" fmla="*/ 4943 w 12196943"/>
              <a:gd name="connsiteY3" fmla="*/ 268511 h 942851"/>
              <a:gd name="connsiteX4" fmla="*/ 0 w 12196943"/>
              <a:gd name="connsiteY4" fmla="*/ 105402 h 942851"/>
              <a:gd name="connsiteX0" fmla="*/ 0 w 12196943"/>
              <a:gd name="connsiteY0" fmla="*/ 107852 h 945301"/>
              <a:gd name="connsiteX1" fmla="*/ 12196943 w 12196943"/>
              <a:gd name="connsiteY1" fmla="*/ 13940 h 945301"/>
              <a:gd name="connsiteX2" fmla="*/ 12192000 w 12196943"/>
              <a:gd name="connsiteY2" fmla="*/ 137508 h 945301"/>
              <a:gd name="connsiteX3" fmla="*/ 4943 w 12196943"/>
              <a:gd name="connsiteY3" fmla="*/ 270961 h 945301"/>
              <a:gd name="connsiteX4" fmla="*/ 0 w 12196943"/>
              <a:gd name="connsiteY4" fmla="*/ 107852 h 945301"/>
              <a:gd name="connsiteX0" fmla="*/ 0 w 12214784"/>
              <a:gd name="connsiteY0" fmla="*/ 209720 h 944578"/>
              <a:gd name="connsiteX1" fmla="*/ 12214784 w 12214784"/>
              <a:gd name="connsiteY1" fmla="*/ 13217 h 944578"/>
              <a:gd name="connsiteX2" fmla="*/ 12209841 w 12214784"/>
              <a:gd name="connsiteY2" fmla="*/ 136785 h 944578"/>
              <a:gd name="connsiteX3" fmla="*/ 22784 w 12214784"/>
              <a:gd name="connsiteY3" fmla="*/ 270238 h 944578"/>
              <a:gd name="connsiteX4" fmla="*/ 0 w 12214784"/>
              <a:gd name="connsiteY4" fmla="*/ 209720 h 944578"/>
              <a:gd name="connsiteX0" fmla="*/ 0 w 12214784"/>
              <a:gd name="connsiteY0" fmla="*/ 196503 h 931361"/>
              <a:gd name="connsiteX1" fmla="*/ 12214784 w 12214784"/>
              <a:gd name="connsiteY1" fmla="*/ 0 h 931361"/>
              <a:gd name="connsiteX2" fmla="*/ 12209841 w 12214784"/>
              <a:gd name="connsiteY2" fmla="*/ 123568 h 931361"/>
              <a:gd name="connsiteX3" fmla="*/ 22784 w 12214784"/>
              <a:gd name="connsiteY3" fmla="*/ 257021 h 931361"/>
              <a:gd name="connsiteX4" fmla="*/ 0 w 12214784"/>
              <a:gd name="connsiteY4" fmla="*/ 196503 h 931361"/>
              <a:gd name="connsiteX0" fmla="*/ 0 w 12214784"/>
              <a:gd name="connsiteY0" fmla="*/ 196503 h 931361"/>
              <a:gd name="connsiteX1" fmla="*/ 12214784 w 12214784"/>
              <a:gd name="connsiteY1" fmla="*/ 0 h 931361"/>
              <a:gd name="connsiteX2" fmla="*/ 12209841 w 12214784"/>
              <a:gd name="connsiteY2" fmla="*/ 123568 h 931361"/>
              <a:gd name="connsiteX3" fmla="*/ 22784 w 12214784"/>
              <a:gd name="connsiteY3" fmla="*/ 257021 h 931361"/>
              <a:gd name="connsiteX4" fmla="*/ 0 w 12214784"/>
              <a:gd name="connsiteY4" fmla="*/ 196503 h 931361"/>
              <a:gd name="connsiteX0" fmla="*/ 0 w 12214784"/>
              <a:gd name="connsiteY0" fmla="*/ 196503 h 931361"/>
              <a:gd name="connsiteX1" fmla="*/ 12214784 w 12214784"/>
              <a:gd name="connsiteY1" fmla="*/ 0 h 931361"/>
              <a:gd name="connsiteX2" fmla="*/ 12209841 w 12214784"/>
              <a:gd name="connsiteY2" fmla="*/ 123568 h 931361"/>
              <a:gd name="connsiteX3" fmla="*/ 22784 w 12214784"/>
              <a:gd name="connsiteY3" fmla="*/ 257021 h 931361"/>
              <a:gd name="connsiteX4" fmla="*/ 0 w 12214784"/>
              <a:gd name="connsiteY4" fmla="*/ 196503 h 931361"/>
              <a:gd name="connsiteX0" fmla="*/ 13018 w 12192118"/>
              <a:gd name="connsiteY0" fmla="*/ 169740 h 931361"/>
              <a:gd name="connsiteX1" fmla="*/ 12192118 w 12192118"/>
              <a:gd name="connsiteY1" fmla="*/ 0 h 931361"/>
              <a:gd name="connsiteX2" fmla="*/ 12187175 w 12192118"/>
              <a:gd name="connsiteY2" fmla="*/ 123568 h 931361"/>
              <a:gd name="connsiteX3" fmla="*/ 118 w 12192118"/>
              <a:gd name="connsiteY3" fmla="*/ 257021 h 931361"/>
              <a:gd name="connsiteX4" fmla="*/ 13018 w 12192118"/>
              <a:gd name="connsiteY4" fmla="*/ 169740 h 931361"/>
              <a:gd name="connsiteX0" fmla="*/ 0 w 12196942"/>
              <a:gd name="connsiteY0" fmla="*/ 183122 h 931361"/>
              <a:gd name="connsiteX1" fmla="*/ 12196942 w 12196942"/>
              <a:gd name="connsiteY1" fmla="*/ 0 h 931361"/>
              <a:gd name="connsiteX2" fmla="*/ 12191999 w 12196942"/>
              <a:gd name="connsiteY2" fmla="*/ 123568 h 931361"/>
              <a:gd name="connsiteX3" fmla="*/ 4942 w 12196942"/>
              <a:gd name="connsiteY3" fmla="*/ 257021 h 931361"/>
              <a:gd name="connsiteX4" fmla="*/ 0 w 12196942"/>
              <a:gd name="connsiteY4" fmla="*/ 183122 h 931361"/>
              <a:gd name="connsiteX0" fmla="*/ 0 w 12201402"/>
              <a:gd name="connsiteY0" fmla="*/ 102833 h 931361"/>
              <a:gd name="connsiteX1" fmla="*/ 12201402 w 12201402"/>
              <a:gd name="connsiteY1" fmla="*/ 0 h 931361"/>
              <a:gd name="connsiteX2" fmla="*/ 12196459 w 12201402"/>
              <a:gd name="connsiteY2" fmla="*/ 123568 h 931361"/>
              <a:gd name="connsiteX3" fmla="*/ 9402 w 12201402"/>
              <a:gd name="connsiteY3" fmla="*/ 257021 h 931361"/>
              <a:gd name="connsiteX4" fmla="*/ 0 w 12201402"/>
              <a:gd name="connsiteY4" fmla="*/ 102833 h 931361"/>
              <a:gd name="connsiteX0" fmla="*/ 57 w 12201459"/>
              <a:gd name="connsiteY0" fmla="*/ 102833 h 945017"/>
              <a:gd name="connsiteX1" fmla="*/ 12201459 w 12201459"/>
              <a:gd name="connsiteY1" fmla="*/ 0 h 945017"/>
              <a:gd name="connsiteX2" fmla="*/ 12196516 w 12201459"/>
              <a:gd name="connsiteY2" fmla="*/ 123568 h 945017"/>
              <a:gd name="connsiteX3" fmla="*/ 538 w 12201459"/>
              <a:gd name="connsiteY3" fmla="*/ 274863 h 945017"/>
              <a:gd name="connsiteX4" fmla="*/ 57 w 12201459"/>
              <a:gd name="connsiteY4" fmla="*/ 102833 h 945017"/>
              <a:gd name="connsiteX0" fmla="*/ 57 w 12201459"/>
              <a:gd name="connsiteY0" fmla="*/ 102833 h 875840"/>
              <a:gd name="connsiteX1" fmla="*/ 12201459 w 12201459"/>
              <a:gd name="connsiteY1" fmla="*/ 0 h 875840"/>
              <a:gd name="connsiteX2" fmla="*/ 12196516 w 12201459"/>
              <a:gd name="connsiteY2" fmla="*/ 123568 h 875840"/>
              <a:gd name="connsiteX3" fmla="*/ 538 w 12201459"/>
              <a:gd name="connsiteY3" fmla="*/ 274863 h 875840"/>
              <a:gd name="connsiteX4" fmla="*/ 57 w 12201459"/>
              <a:gd name="connsiteY4" fmla="*/ 102833 h 875840"/>
              <a:gd name="connsiteX0" fmla="*/ 57 w 12201459"/>
              <a:gd name="connsiteY0" fmla="*/ 102833 h 931179"/>
              <a:gd name="connsiteX1" fmla="*/ 12201459 w 12201459"/>
              <a:gd name="connsiteY1" fmla="*/ 0 h 931179"/>
              <a:gd name="connsiteX2" fmla="*/ 12196516 w 12201459"/>
              <a:gd name="connsiteY2" fmla="*/ 123568 h 931179"/>
              <a:gd name="connsiteX3" fmla="*/ 538 w 12201459"/>
              <a:gd name="connsiteY3" fmla="*/ 274863 h 931179"/>
              <a:gd name="connsiteX4" fmla="*/ 57 w 12201459"/>
              <a:gd name="connsiteY4" fmla="*/ 102833 h 931179"/>
              <a:gd name="connsiteX0" fmla="*/ 57 w 12201459"/>
              <a:gd name="connsiteY0" fmla="*/ 102833 h 836330"/>
              <a:gd name="connsiteX1" fmla="*/ 12201459 w 12201459"/>
              <a:gd name="connsiteY1" fmla="*/ 0 h 836330"/>
              <a:gd name="connsiteX2" fmla="*/ 12196516 w 12201459"/>
              <a:gd name="connsiteY2" fmla="*/ 123568 h 836330"/>
              <a:gd name="connsiteX3" fmla="*/ 538 w 12201459"/>
              <a:gd name="connsiteY3" fmla="*/ 274863 h 836330"/>
              <a:gd name="connsiteX4" fmla="*/ 57 w 12201459"/>
              <a:gd name="connsiteY4" fmla="*/ 102833 h 836330"/>
              <a:gd name="connsiteX0" fmla="*/ 57 w 12201459"/>
              <a:gd name="connsiteY0" fmla="*/ 102833 h 864958"/>
              <a:gd name="connsiteX1" fmla="*/ 12201459 w 12201459"/>
              <a:gd name="connsiteY1" fmla="*/ 0 h 864958"/>
              <a:gd name="connsiteX2" fmla="*/ 12196516 w 12201459"/>
              <a:gd name="connsiteY2" fmla="*/ 123568 h 864958"/>
              <a:gd name="connsiteX3" fmla="*/ 538 w 12201459"/>
              <a:gd name="connsiteY3" fmla="*/ 274863 h 864958"/>
              <a:gd name="connsiteX4" fmla="*/ 57 w 12201459"/>
              <a:gd name="connsiteY4" fmla="*/ 102833 h 864958"/>
              <a:gd name="connsiteX0" fmla="*/ 57 w 12201459"/>
              <a:gd name="connsiteY0" fmla="*/ 102833 h 864958"/>
              <a:gd name="connsiteX1" fmla="*/ 12201459 w 12201459"/>
              <a:gd name="connsiteY1" fmla="*/ 0 h 864958"/>
              <a:gd name="connsiteX2" fmla="*/ 12196516 w 12201459"/>
              <a:gd name="connsiteY2" fmla="*/ 123568 h 864958"/>
              <a:gd name="connsiteX3" fmla="*/ 538 w 12201459"/>
              <a:gd name="connsiteY3" fmla="*/ 274863 h 864958"/>
              <a:gd name="connsiteX4" fmla="*/ 57 w 12201459"/>
              <a:gd name="connsiteY4" fmla="*/ 102833 h 864958"/>
              <a:gd name="connsiteX0" fmla="*/ 57 w 12201459"/>
              <a:gd name="connsiteY0" fmla="*/ 102833 h 850157"/>
              <a:gd name="connsiteX1" fmla="*/ 12201459 w 12201459"/>
              <a:gd name="connsiteY1" fmla="*/ 0 h 850157"/>
              <a:gd name="connsiteX2" fmla="*/ 12196516 w 12201459"/>
              <a:gd name="connsiteY2" fmla="*/ 123568 h 850157"/>
              <a:gd name="connsiteX3" fmla="*/ 538 w 12201459"/>
              <a:gd name="connsiteY3" fmla="*/ 274863 h 850157"/>
              <a:gd name="connsiteX4" fmla="*/ 57 w 12201459"/>
              <a:gd name="connsiteY4" fmla="*/ 102833 h 850157"/>
              <a:gd name="connsiteX0" fmla="*/ 57 w 12201459"/>
              <a:gd name="connsiteY0" fmla="*/ 102833 h 850157"/>
              <a:gd name="connsiteX1" fmla="*/ 12201459 w 12201459"/>
              <a:gd name="connsiteY1" fmla="*/ 0 h 850157"/>
              <a:gd name="connsiteX2" fmla="*/ 12196516 w 12201459"/>
              <a:gd name="connsiteY2" fmla="*/ 123568 h 850157"/>
              <a:gd name="connsiteX3" fmla="*/ 538 w 12201459"/>
              <a:gd name="connsiteY3" fmla="*/ 274863 h 850157"/>
              <a:gd name="connsiteX4" fmla="*/ 57 w 12201459"/>
              <a:gd name="connsiteY4" fmla="*/ 102833 h 850157"/>
              <a:gd name="connsiteX0" fmla="*/ 57 w 12201459"/>
              <a:gd name="connsiteY0" fmla="*/ 102833 h 850157"/>
              <a:gd name="connsiteX1" fmla="*/ 12201459 w 12201459"/>
              <a:gd name="connsiteY1" fmla="*/ 0 h 850157"/>
              <a:gd name="connsiteX2" fmla="*/ 12196516 w 12201459"/>
              <a:gd name="connsiteY2" fmla="*/ 123568 h 850157"/>
              <a:gd name="connsiteX3" fmla="*/ 538 w 12201459"/>
              <a:gd name="connsiteY3" fmla="*/ 274863 h 850157"/>
              <a:gd name="connsiteX4" fmla="*/ 57 w 12201459"/>
              <a:gd name="connsiteY4" fmla="*/ 102833 h 850157"/>
              <a:gd name="connsiteX0" fmla="*/ 57 w 12201459"/>
              <a:gd name="connsiteY0" fmla="*/ 102833 h 850157"/>
              <a:gd name="connsiteX1" fmla="*/ 12201459 w 12201459"/>
              <a:gd name="connsiteY1" fmla="*/ 0 h 850157"/>
              <a:gd name="connsiteX2" fmla="*/ 12196516 w 12201459"/>
              <a:gd name="connsiteY2" fmla="*/ 123568 h 850157"/>
              <a:gd name="connsiteX3" fmla="*/ 538 w 12201459"/>
              <a:gd name="connsiteY3" fmla="*/ 274863 h 850157"/>
              <a:gd name="connsiteX4" fmla="*/ 57 w 12201459"/>
              <a:gd name="connsiteY4" fmla="*/ 102833 h 850157"/>
              <a:gd name="connsiteX0" fmla="*/ 57 w 12201459"/>
              <a:gd name="connsiteY0" fmla="*/ 102833 h 850157"/>
              <a:gd name="connsiteX1" fmla="*/ 12201459 w 12201459"/>
              <a:gd name="connsiteY1" fmla="*/ 0 h 850157"/>
              <a:gd name="connsiteX2" fmla="*/ 12196516 w 12201459"/>
              <a:gd name="connsiteY2" fmla="*/ 123568 h 850157"/>
              <a:gd name="connsiteX3" fmla="*/ 538 w 12201459"/>
              <a:gd name="connsiteY3" fmla="*/ 274863 h 850157"/>
              <a:gd name="connsiteX4" fmla="*/ 57 w 12201459"/>
              <a:gd name="connsiteY4" fmla="*/ 102833 h 850157"/>
              <a:gd name="connsiteX0" fmla="*/ 57 w 12196516"/>
              <a:gd name="connsiteY0" fmla="*/ 102833 h 850157"/>
              <a:gd name="connsiteX1" fmla="*/ 12188078 w 12196516"/>
              <a:gd name="connsiteY1" fmla="*/ 0 h 850157"/>
              <a:gd name="connsiteX2" fmla="*/ 12196516 w 12196516"/>
              <a:gd name="connsiteY2" fmla="*/ 123568 h 850157"/>
              <a:gd name="connsiteX3" fmla="*/ 538 w 12196516"/>
              <a:gd name="connsiteY3" fmla="*/ 274863 h 850157"/>
              <a:gd name="connsiteX4" fmla="*/ 57 w 12196516"/>
              <a:gd name="connsiteY4" fmla="*/ 102833 h 850157"/>
              <a:gd name="connsiteX0" fmla="*/ 57 w 12196516"/>
              <a:gd name="connsiteY0" fmla="*/ 104421 h 851745"/>
              <a:gd name="connsiteX1" fmla="*/ 12194429 w 12196516"/>
              <a:gd name="connsiteY1" fmla="*/ 0 h 851745"/>
              <a:gd name="connsiteX2" fmla="*/ 12196516 w 12196516"/>
              <a:gd name="connsiteY2" fmla="*/ 125156 h 851745"/>
              <a:gd name="connsiteX3" fmla="*/ 538 w 12196516"/>
              <a:gd name="connsiteY3" fmla="*/ 276451 h 851745"/>
              <a:gd name="connsiteX4" fmla="*/ 57 w 12196516"/>
              <a:gd name="connsiteY4" fmla="*/ 104421 h 85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6516" h="851745">
                <a:moveTo>
                  <a:pt x="57" y="104421"/>
                </a:moveTo>
                <a:cubicBezTo>
                  <a:pt x="4210169" y="1416046"/>
                  <a:pt x="5053657" y="485712"/>
                  <a:pt x="12194429" y="0"/>
                </a:cubicBezTo>
                <a:cubicBezTo>
                  <a:pt x="12195125" y="41719"/>
                  <a:pt x="12195820" y="83437"/>
                  <a:pt x="12196516" y="125156"/>
                </a:cubicBezTo>
                <a:cubicBezTo>
                  <a:pt x="8132516" y="125156"/>
                  <a:pt x="5146870" y="1653898"/>
                  <a:pt x="538" y="276451"/>
                </a:cubicBezTo>
                <a:cubicBezTo>
                  <a:pt x="-1110" y="147941"/>
                  <a:pt x="1705" y="232931"/>
                  <a:pt x="57" y="104421"/>
                </a:cubicBezTo>
                <a:close/>
              </a:path>
            </a:pathLst>
          </a:custGeom>
          <a:solidFill>
            <a:srgbClr val="005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B36070-81B8-4E6B-A40D-96216E34B1CC}"/>
              </a:ext>
            </a:extLst>
          </p:cNvPr>
          <p:cNvSpPr txBox="1"/>
          <p:nvPr userDrawn="1"/>
        </p:nvSpPr>
        <p:spPr>
          <a:xfrm>
            <a:off x="11353800" y="6356350"/>
            <a:ext cx="457200" cy="307777"/>
          </a:xfrm>
          <a:prstGeom prst="rect">
            <a:avLst/>
          </a:prstGeom>
          <a:noFill/>
        </p:spPr>
        <p:txBody>
          <a:bodyPr wrap="square" rtlCol="0">
            <a:spAutoFit/>
          </a:bodyPr>
          <a:lstStyle/>
          <a:p>
            <a:fld id="{CB2C069C-2F71-4FC3-871F-8F3480B540DF}" type="slidenum">
              <a:rPr lang="en-US" sz="1400" b="1" smtClean="0">
                <a:solidFill>
                  <a:schemeClr val="bg1"/>
                </a:solidFill>
              </a:rPr>
              <a:t>‹#›</a:t>
            </a:fld>
            <a:endParaRPr lang="en-US" sz="1400" b="1">
              <a:solidFill>
                <a:schemeClr val="bg1"/>
              </a:solidFill>
            </a:endParaRPr>
          </a:p>
        </p:txBody>
      </p:sp>
    </p:spTree>
    <p:extLst>
      <p:ext uri="{BB962C8B-B14F-4D97-AF65-F5344CB8AC3E}">
        <p14:creationId xmlns:p14="http://schemas.microsoft.com/office/powerpoint/2010/main" val="214983353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0" r:id="rId4"/>
    <p:sldLayoutId id="2147483652" r:id="rId5"/>
    <p:sldLayoutId id="2147483656" r:id="rId6"/>
    <p:sldLayoutId id="2147483657" r:id="rId7"/>
    <p:sldLayoutId id="2147483658" r:id="rId8"/>
    <p:sldLayoutId id="214748366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F95E-8CC9-4B58-945B-EF05C41FA8DE}"/>
              </a:ext>
            </a:extLst>
          </p:cNvPr>
          <p:cNvSpPr>
            <a:spLocks noGrp="1"/>
          </p:cNvSpPr>
          <p:nvPr>
            <p:ph type="ctrTitle"/>
          </p:nvPr>
        </p:nvSpPr>
        <p:spPr>
          <a:xfrm>
            <a:off x="891540" y="568961"/>
            <a:ext cx="10408920" cy="1513840"/>
          </a:xfrm>
        </p:spPr>
        <p:txBody>
          <a:bodyPr>
            <a:normAutofit/>
          </a:bodyPr>
          <a:lstStyle/>
          <a:p>
            <a:r>
              <a:rPr lang="en-US" dirty="0"/>
              <a:t>Mock Proposal Review </a:t>
            </a:r>
          </a:p>
        </p:txBody>
      </p:sp>
      <p:sp>
        <p:nvSpPr>
          <p:cNvPr id="3" name="Subtitle 2">
            <a:extLst>
              <a:ext uri="{FF2B5EF4-FFF2-40B4-BE49-F238E27FC236}">
                <a16:creationId xmlns:a16="http://schemas.microsoft.com/office/drawing/2014/main" id="{44D51ECA-5B3F-41E1-968C-F891A9111818}"/>
              </a:ext>
            </a:extLst>
          </p:cNvPr>
          <p:cNvSpPr>
            <a:spLocks noGrp="1"/>
          </p:cNvSpPr>
          <p:nvPr>
            <p:ph type="subTitle" idx="1"/>
          </p:nvPr>
        </p:nvSpPr>
        <p:spPr>
          <a:xfrm>
            <a:off x="1524000" y="2555377"/>
            <a:ext cx="9144000" cy="873623"/>
          </a:xfrm>
        </p:spPr>
        <p:txBody>
          <a:bodyPr/>
          <a:lstStyle/>
          <a:p>
            <a:r>
              <a:rPr lang="en-US" dirty="0"/>
              <a:t>HI-TEC 2022</a:t>
            </a:r>
          </a:p>
        </p:txBody>
      </p:sp>
    </p:spTree>
    <p:extLst>
      <p:ext uri="{BB962C8B-B14F-4D97-AF65-F5344CB8AC3E}">
        <p14:creationId xmlns:p14="http://schemas.microsoft.com/office/powerpoint/2010/main" val="313741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38A3910-2107-6FE5-685E-F591A4F8EE0F}"/>
              </a:ext>
            </a:extLst>
          </p:cNvPr>
          <p:cNvSpPr>
            <a:spLocks noGrp="1"/>
          </p:cNvSpPr>
          <p:nvPr>
            <p:ph type="title"/>
          </p:nvPr>
        </p:nvSpPr>
        <p:spPr/>
        <p:txBody>
          <a:bodyPr>
            <a:normAutofit fontScale="90000"/>
          </a:bodyPr>
          <a:lstStyle/>
          <a:p>
            <a:r>
              <a:rPr lang="en-US" dirty="0"/>
              <a:t>Considered for the Review Criteria - NSF</a:t>
            </a:r>
          </a:p>
        </p:txBody>
      </p:sp>
      <p:sp>
        <p:nvSpPr>
          <p:cNvPr id="12" name="Text Placeholder 11">
            <a:extLst>
              <a:ext uri="{FF2B5EF4-FFF2-40B4-BE49-F238E27FC236}">
                <a16:creationId xmlns:a16="http://schemas.microsoft.com/office/drawing/2014/main" id="{EB9CDC9C-89D9-328B-2698-8DBFB41E0A72}"/>
              </a:ext>
            </a:extLst>
          </p:cNvPr>
          <p:cNvSpPr>
            <a:spLocks noGrp="1"/>
          </p:cNvSpPr>
          <p:nvPr>
            <p:ph type="body" sz="quarter" idx="13"/>
          </p:nvPr>
        </p:nvSpPr>
        <p:spPr>
          <a:xfrm>
            <a:off x="600075" y="1116413"/>
            <a:ext cx="10753725" cy="4572186"/>
          </a:xfrm>
        </p:spPr>
        <p:txBody>
          <a:bodyPr>
            <a:normAutofit lnSpcReduction="10000"/>
          </a:bodyPr>
          <a:lstStyle/>
          <a:p>
            <a:pPr marL="342900" indent="-342900">
              <a:buFont typeface="+mj-lt"/>
              <a:buAutoNum type="arabicPeriod"/>
            </a:pPr>
            <a:r>
              <a:rPr lang="en-US" sz="2400" dirty="0">
                <a:latin typeface="Calibri" panose="020F0502020204030204" pitchFamily="34" charset="0"/>
                <a:cs typeface="Calibri" panose="020F0502020204030204" pitchFamily="34" charset="0"/>
              </a:rPr>
              <a:t>What is the potential for the proposed activity to</a:t>
            </a:r>
          </a:p>
          <a:p>
            <a:pPr marL="800100" lvl="1" indent="-342900">
              <a:buAutoNum type="alphaLcPeriod"/>
            </a:pPr>
            <a:r>
              <a:rPr lang="en-US" sz="2400" dirty="0">
                <a:latin typeface="Calibri" panose="020F0502020204030204" pitchFamily="34" charset="0"/>
                <a:cs typeface="Calibri" panose="020F0502020204030204" pitchFamily="34" charset="0"/>
              </a:rPr>
              <a:t>Advance knowledge and understanding within its own field or across different fields (IM); and</a:t>
            </a:r>
          </a:p>
          <a:p>
            <a:pPr marL="800100" lvl="1" indent="-342900">
              <a:buAutoNum type="alphaLcPeriod"/>
            </a:pPr>
            <a:r>
              <a:rPr lang="en-US" sz="2400" dirty="0">
                <a:latin typeface="Calibri" panose="020F0502020204030204" pitchFamily="34" charset="0"/>
                <a:cs typeface="Calibri" panose="020F0502020204030204" pitchFamily="34" charset="0"/>
              </a:rPr>
              <a:t>Benefit society or advance desired societal outcomes (BI)?</a:t>
            </a:r>
          </a:p>
          <a:p>
            <a:pPr marL="342900" indent="-342900">
              <a:buFont typeface="+mj-lt"/>
              <a:buAutoNum type="arabicPeriod"/>
            </a:pPr>
            <a:r>
              <a:rPr lang="en-US" sz="2400" dirty="0">
                <a:latin typeface="Calibri" panose="020F0502020204030204" pitchFamily="34" charset="0"/>
                <a:cs typeface="Calibri" panose="020F0502020204030204" pitchFamily="34" charset="0"/>
              </a:rPr>
              <a:t>To what extent do the proposed activities suggest and explore creative, original, or potentially transformative concepts?</a:t>
            </a:r>
          </a:p>
          <a:p>
            <a:pPr marL="342900" indent="-342900">
              <a:buFont typeface="+mj-lt"/>
              <a:buAutoNum type="arabicPeriod"/>
            </a:pPr>
            <a:r>
              <a:rPr lang="en-US" sz="2400" dirty="0">
                <a:latin typeface="Calibri" panose="020F0502020204030204" pitchFamily="34" charset="0"/>
                <a:cs typeface="Calibri" panose="020F0502020204030204" pitchFamily="34" charset="0"/>
              </a:rPr>
              <a:t>Is the plan for carrying out the proposed activities well-reasoned, well-organized, and based on sound rationale?  Does the plan incorporate a mechanism to assess success?</a:t>
            </a:r>
          </a:p>
          <a:p>
            <a:pPr marL="342900" indent="-342900">
              <a:buFont typeface="+mj-lt"/>
              <a:buAutoNum type="arabicPeriod"/>
            </a:pPr>
            <a:r>
              <a:rPr lang="en-US" sz="2400" dirty="0">
                <a:latin typeface="Calibri" panose="020F0502020204030204" pitchFamily="34" charset="0"/>
                <a:cs typeface="Calibri" panose="020F0502020204030204" pitchFamily="34" charset="0"/>
              </a:rPr>
              <a:t>How well qualified is the individual, team, or organization to conduct the proposed activities?</a:t>
            </a:r>
          </a:p>
          <a:p>
            <a:pPr marL="342900" indent="-342900">
              <a:buFont typeface="+mj-lt"/>
              <a:buAutoNum type="arabicPeriod"/>
            </a:pPr>
            <a:r>
              <a:rPr lang="en-US" sz="2400" dirty="0">
                <a:latin typeface="Calibri" panose="020F0502020204030204" pitchFamily="34" charset="0"/>
                <a:cs typeface="Calibri" panose="020F0502020204030204" pitchFamily="34" charset="0"/>
              </a:rPr>
              <a:t>Are there adequate resources available to the PI (either at the home organization or through collaborations) to carry out the proposed activities?</a:t>
            </a:r>
          </a:p>
        </p:txBody>
      </p:sp>
    </p:spTree>
    <p:extLst>
      <p:ext uri="{BB962C8B-B14F-4D97-AF65-F5344CB8AC3E}">
        <p14:creationId xmlns:p14="http://schemas.microsoft.com/office/powerpoint/2010/main" val="65111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35B1BA-C612-72D3-04EA-FF3934C534AF}"/>
              </a:ext>
            </a:extLst>
          </p:cNvPr>
          <p:cNvSpPr>
            <a:spLocks noGrp="1"/>
          </p:cNvSpPr>
          <p:nvPr>
            <p:ph type="title"/>
          </p:nvPr>
        </p:nvSpPr>
        <p:spPr>
          <a:xfrm>
            <a:off x="524740" y="620392"/>
            <a:ext cx="4067807" cy="5504688"/>
          </a:xfrm>
        </p:spPr>
        <p:txBody>
          <a:bodyPr vert="horz" lIns="91440" tIns="45720" rIns="91440" bIns="45720" rtlCol="0" anchor="ctr">
            <a:normAutofit/>
          </a:bodyPr>
          <a:lstStyle/>
          <a:p>
            <a:r>
              <a:rPr lang="en-US" sz="4700" kern="1200" dirty="0">
                <a:solidFill>
                  <a:schemeClr val="bg1"/>
                </a:solidFill>
                <a:latin typeface="+mj-lt"/>
                <a:ea typeface="+mj-ea"/>
                <a:cs typeface="+mj-cs"/>
              </a:rPr>
              <a:t>What is the Intellectual Merit of the Proposed Activity ?  (ATE Specific)</a:t>
            </a:r>
          </a:p>
        </p:txBody>
      </p:sp>
      <p:graphicFrame>
        <p:nvGraphicFramePr>
          <p:cNvPr id="5" name="Text Placeholder 2">
            <a:extLst>
              <a:ext uri="{FF2B5EF4-FFF2-40B4-BE49-F238E27FC236}">
                <a16:creationId xmlns:a16="http://schemas.microsoft.com/office/drawing/2014/main" id="{46E5F5F8-BEB6-9D20-FB4B-C7F05805B25C}"/>
              </a:ext>
            </a:extLst>
          </p:cNvPr>
          <p:cNvGraphicFramePr/>
          <p:nvPr>
            <p:extLst>
              <p:ext uri="{D42A27DB-BD31-4B8C-83A1-F6EECF244321}">
                <p14:modId xmlns:p14="http://schemas.microsoft.com/office/powerpoint/2010/main" val="409620131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69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F8F086-A8A0-EF34-D954-E672500CA694}"/>
              </a:ext>
            </a:extLst>
          </p:cNvPr>
          <p:cNvSpPr>
            <a:spLocks noGrp="1"/>
          </p:cNvSpPr>
          <p:nvPr>
            <p:ph type="title"/>
          </p:nvPr>
        </p:nvSpPr>
        <p:spPr>
          <a:xfrm>
            <a:off x="524741" y="620392"/>
            <a:ext cx="4139726" cy="5504688"/>
          </a:xfrm>
        </p:spPr>
        <p:txBody>
          <a:bodyPr vert="horz" lIns="91440" tIns="45720" rIns="91440" bIns="45720" rtlCol="0" anchor="ctr">
            <a:normAutofit/>
          </a:bodyPr>
          <a:lstStyle/>
          <a:p>
            <a:r>
              <a:rPr lang="en-US" sz="4700" kern="1200" dirty="0">
                <a:solidFill>
                  <a:schemeClr val="bg1"/>
                </a:solidFill>
                <a:latin typeface="+mj-lt"/>
                <a:ea typeface="+mj-ea"/>
                <a:cs typeface="+mj-cs"/>
              </a:rPr>
              <a:t>What are the Broader Impacts of the Proposed Activity? (ATE Specific)</a:t>
            </a:r>
          </a:p>
        </p:txBody>
      </p:sp>
      <p:graphicFrame>
        <p:nvGraphicFramePr>
          <p:cNvPr id="5" name="Text Placeholder 2">
            <a:extLst>
              <a:ext uri="{FF2B5EF4-FFF2-40B4-BE49-F238E27FC236}">
                <a16:creationId xmlns:a16="http://schemas.microsoft.com/office/drawing/2014/main" id="{D7C6DBB7-7668-7A2C-B95B-7BB3E40A9AD2}"/>
              </a:ext>
            </a:extLst>
          </p:cNvPr>
          <p:cNvGraphicFramePr/>
          <p:nvPr>
            <p:extLst>
              <p:ext uri="{D42A27DB-BD31-4B8C-83A1-F6EECF244321}">
                <p14:modId xmlns:p14="http://schemas.microsoft.com/office/powerpoint/2010/main" val="253444191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95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A penguin on an iceberg&#10;&#10;Description automatically generated with medium confidence">
            <a:extLst>
              <a:ext uri="{FF2B5EF4-FFF2-40B4-BE49-F238E27FC236}">
                <a16:creationId xmlns:a16="http://schemas.microsoft.com/office/drawing/2014/main" id="{9841E07D-DF2F-4EA8-9C8C-AE60BCA98FA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7525" r="17525"/>
          <a:stretch>
            <a:fillRect/>
          </a:stretch>
        </p:blipFill>
        <p:spPr>
          <a:xfrm>
            <a:off x="0" y="0"/>
            <a:ext cx="6548438" cy="6721475"/>
          </a:xfrm>
        </p:spPr>
      </p:pic>
      <p:sp>
        <p:nvSpPr>
          <p:cNvPr id="28" name="Freeform 13">
            <a:extLst>
              <a:ext uri="{FF2B5EF4-FFF2-40B4-BE49-F238E27FC236}">
                <a16:creationId xmlns:a16="http://schemas.microsoft.com/office/drawing/2014/main" id="{C2B512E7-EFF5-49D1-82AB-2A5019F1511C}"/>
              </a:ext>
            </a:extLst>
          </p:cNvPr>
          <p:cNvSpPr/>
          <p:nvPr/>
        </p:nvSpPr>
        <p:spPr>
          <a:xfrm rot="10800000">
            <a:off x="4573527" y="-1"/>
            <a:ext cx="5956994" cy="6858000"/>
          </a:xfrm>
          <a:custGeom>
            <a:avLst/>
            <a:gdLst>
              <a:gd name="connsiteX0" fmla="*/ 0 w 5956994"/>
              <a:gd name="connsiteY0" fmla="*/ 0 h 6858000"/>
              <a:gd name="connsiteX1" fmla="*/ 4830808 w 5956994"/>
              <a:gd name="connsiteY1" fmla="*/ 0 h 6858000"/>
              <a:gd name="connsiteX2" fmla="*/ 4915893 w 5956994"/>
              <a:gd name="connsiteY2" fmla="*/ 119650 h 6858000"/>
              <a:gd name="connsiteX3" fmla="*/ 5956994 w 5956994"/>
              <a:gd name="connsiteY3" fmla="*/ 3527982 h 6858000"/>
              <a:gd name="connsiteX4" fmla="*/ 5074456 w 5956994"/>
              <a:gd name="connsiteY4" fmla="*/ 6688980 h 6858000"/>
              <a:gd name="connsiteX5" fmla="*/ 4966099 w 5956994"/>
              <a:gd name="connsiteY5" fmla="*/ 6858000 h 6858000"/>
              <a:gd name="connsiteX6" fmla="*/ 0 w 5956994"/>
              <a:gd name="connsiteY6" fmla="*/ 6858000 h 6858000"/>
              <a:gd name="connsiteX7" fmla="*/ 0 w 595699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6994" h="6858000">
                <a:moveTo>
                  <a:pt x="0" y="0"/>
                </a:moveTo>
                <a:lnTo>
                  <a:pt x="4830808" y="0"/>
                </a:lnTo>
                <a:lnTo>
                  <a:pt x="4915893" y="119650"/>
                </a:lnTo>
                <a:cubicBezTo>
                  <a:pt x="5573190" y="1092578"/>
                  <a:pt x="5956994" y="2265459"/>
                  <a:pt x="5956994" y="3527982"/>
                </a:cubicBezTo>
                <a:cubicBezTo>
                  <a:pt x="5956994" y="4685295"/>
                  <a:pt x="5634492" y="5767283"/>
                  <a:pt x="5074456" y="6688980"/>
                </a:cubicBezTo>
                <a:lnTo>
                  <a:pt x="4966099"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2BDD32-497B-4355-836C-762DFF97E28A}"/>
              </a:ext>
            </a:extLst>
          </p:cNvPr>
          <p:cNvSpPr>
            <a:spLocks noGrp="1"/>
          </p:cNvSpPr>
          <p:nvPr>
            <p:ph type="ctrTitle"/>
          </p:nvPr>
        </p:nvSpPr>
        <p:spPr/>
        <p:txBody>
          <a:bodyPr/>
          <a:lstStyle/>
          <a:p>
            <a:r>
              <a:rPr lang="en-US" sz="3200" dirty="0"/>
              <a:t>Intellectual Merit and Broader Impacts</a:t>
            </a:r>
          </a:p>
        </p:txBody>
      </p:sp>
      <p:sp>
        <p:nvSpPr>
          <p:cNvPr id="3" name="Subtitle 2">
            <a:extLst>
              <a:ext uri="{FF2B5EF4-FFF2-40B4-BE49-F238E27FC236}">
                <a16:creationId xmlns:a16="http://schemas.microsoft.com/office/drawing/2014/main" id="{8841108C-AD77-48F3-819B-D302DC948E48}"/>
              </a:ext>
            </a:extLst>
          </p:cNvPr>
          <p:cNvSpPr>
            <a:spLocks noGrp="1"/>
          </p:cNvSpPr>
          <p:nvPr>
            <p:ph type="subTitle" idx="1"/>
          </p:nvPr>
        </p:nvSpPr>
        <p:spPr/>
        <p:txBody>
          <a:bodyPr/>
          <a:lstStyle/>
          <a:p>
            <a:r>
              <a:rPr lang="en-US" dirty="0"/>
              <a:t>Merit Review Criteria Guidance</a:t>
            </a:r>
          </a:p>
        </p:txBody>
      </p:sp>
      <p:sp>
        <p:nvSpPr>
          <p:cNvPr id="4" name="Text Placeholder 3">
            <a:extLst>
              <a:ext uri="{FF2B5EF4-FFF2-40B4-BE49-F238E27FC236}">
                <a16:creationId xmlns:a16="http://schemas.microsoft.com/office/drawing/2014/main" id="{D42E7D14-F5E6-4773-A5DE-72E0D45241D8}"/>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The previous questions do not constitute a checklist or a rubric.  </a:t>
            </a:r>
          </a:p>
          <a:p>
            <a:pPr marL="285750" indent="-285750">
              <a:buFont typeface="Arial" panose="020B0604020202020204" pitchFamily="34" charset="0"/>
              <a:buChar char="•"/>
            </a:pPr>
            <a:r>
              <a:rPr lang="en-US" dirty="0"/>
              <a:t>An individual project does not need to be 50/50 balanced between its Intellectual Merit and Broader Impacts.</a:t>
            </a:r>
          </a:p>
          <a:p>
            <a:pPr marL="285750" indent="-285750">
              <a:buFont typeface="Arial" panose="020B0604020202020204" pitchFamily="34" charset="0"/>
              <a:buChar char="•"/>
            </a:pPr>
            <a:r>
              <a:rPr lang="en-US" dirty="0"/>
              <a:t>ATE supports the implementation of projects that are well-conceived and creative, include the adaption of exemplary resources. </a:t>
            </a:r>
          </a:p>
          <a:p>
            <a:endParaRPr lang="en-US" dirty="0"/>
          </a:p>
        </p:txBody>
      </p:sp>
      <p:grpSp>
        <p:nvGrpSpPr>
          <p:cNvPr id="33" name="Group 32">
            <a:extLst>
              <a:ext uri="{FF2B5EF4-FFF2-40B4-BE49-F238E27FC236}">
                <a16:creationId xmlns:a16="http://schemas.microsoft.com/office/drawing/2014/main" id="{3FD04A11-344C-4ADF-97C5-1B97C79916F1}"/>
              </a:ext>
            </a:extLst>
          </p:cNvPr>
          <p:cNvGrpSpPr/>
          <p:nvPr/>
        </p:nvGrpSpPr>
        <p:grpSpPr>
          <a:xfrm>
            <a:off x="0" y="5532436"/>
            <a:ext cx="12192000" cy="1325563"/>
            <a:chOff x="0" y="5532436"/>
            <a:chExt cx="12192000" cy="1325563"/>
          </a:xfrm>
        </p:grpSpPr>
        <p:pic>
          <p:nvPicPr>
            <p:cNvPr id="29" name="Picture 28" descr="A city at night&#10;&#10;Description automatically generated with low confidence">
              <a:extLst>
                <a:ext uri="{FF2B5EF4-FFF2-40B4-BE49-F238E27FC236}">
                  <a16:creationId xmlns:a16="http://schemas.microsoft.com/office/drawing/2014/main" id="{12CAED41-095E-40F2-A1F4-CDE8B80F5A74}"/>
                </a:ext>
              </a:extLst>
            </p:cNvPr>
            <p:cNvPicPr>
              <a:picLocks noChangeAspect="1"/>
            </p:cNvPicPr>
            <p:nvPr/>
          </p:nvPicPr>
          <p:blipFill rotWithShape="1">
            <a:blip r:embed="rId3">
              <a:extLst>
                <a:ext uri="{28A0092B-C50C-407E-A947-70E740481C1C}">
                  <a14:useLocalDpi xmlns:a14="http://schemas.microsoft.com/office/drawing/2010/main" val="0"/>
                </a:ext>
              </a:extLst>
            </a:blip>
            <a:srcRect t="80553"/>
            <a:stretch/>
          </p:blipFill>
          <p:spPr>
            <a:xfrm>
              <a:off x="0" y="5532436"/>
              <a:ext cx="12192000" cy="1325563"/>
            </a:xfrm>
            <a:prstGeom prst="rect">
              <a:avLst/>
            </a:prstGeom>
          </p:spPr>
        </p:pic>
        <p:pic>
          <p:nvPicPr>
            <p:cNvPr id="30" name="Picture 29">
              <a:extLst>
                <a:ext uri="{FF2B5EF4-FFF2-40B4-BE49-F238E27FC236}">
                  <a16:creationId xmlns:a16="http://schemas.microsoft.com/office/drawing/2014/main" id="{5244E005-1641-4F04-9ECC-D43D32EEEA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grpSp>
    </p:spTree>
    <p:extLst>
      <p:ext uri="{BB962C8B-B14F-4D97-AF65-F5344CB8AC3E}">
        <p14:creationId xmlns:p14="http://schemas.microsoft.com/office/powerpoint/2010/main" val="293916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0E80AD0-F398-7218-4512-6CF0CB3E3DF6}"/>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Project Evaluation</a:t>
            </a:r>
          </a:p>
        </p:txBody>
      </p:sp>
      <p:sp>
        <p:nvSpPr>
          <p:cNvPr id="7" name="Text Placeholder 6">
            <a:extLst>
              <a:ext uri="{FF2B5EF4-FFF2-40B4-BE49-F238E27FC236}">
                <a16:creationId xmlns:a16="http://schemas.microsoft.com/office/drawing/2014/main" id="{942F5DE9-4013-A57F-03BF-17DE423EFB2D}"/>
              </a:ext>
            </a:extLst>
          </p:cNvPr>
          <p:cNvSpPr>
            <a:spLocks noGrp="1"/>
          </p:cNvSpPr>
          <p:nvPr>
            <p:ph type="body" sz="quarter" idx="13"/>
          </p:nvPr>
        </p:nvSpPr>
        <p:spPr>
          <a:xfrm>
            <a:off x="4810259" y="649480"/>
            <a:ext cx="6555347" cy="5546047"/>
          </a:xfrm>
        </p:spPr>
        <p:txBody>
          <a:bodyPr vert="horz" lIns="91440" tIns="45720" rIns="91440" bIns="45720" rtlCol="0" anchor="ctr">
            <a:normAutofit lnSpcReduction="10000"/>
          </a:bodyPr>
          <a:lstStyle/>
          <a:p>
            <a:pPr marL="342900" marR="0" lvl="0" indent="-228600" fontAlgn="base">
              <a:spcBef>
                <a:spcPct val="20000"/>
              </a:spcBef>
              <a:spcAft>
                <a:spcPct val="0"/>
              </a:spcAft>
              <a:buClrTx/>
              <a:buSzTx/>
              <a:buFont typeface="Arial" panose="020B0604020202020204" pitchFamily="34" charset="0"/>
              <a:buChar char="•"/>
              <a:tabLst/>
              <a:defRPr/>
            </a:pPr>
            <a:r>
              <a:rPr kumimoji="0" lang="en-US" sz="2800" i="0" u="none" strike="noStrike" cap="none" spc="0" normalizeH="0" baseline="0" noProof="0" dirty="0">
                <a:ln>
                  <a:noFill/>
                </a:ln>
                <a:effectLst/>
                <a:uLnTx/>
                <a:uFillTx/>
                <a:latin typeface="Calibri" panose="020F0502020204030204" pitchFamily="34" charset="0"/>
                <a:ea typeface="+mn-ea"/>
                <a:cs typeface="Calibri" panose="020F0502020204030204" pitchFamily="34" charset="0"/>
              </a:rPr>
              <a:t>Each project should have an evaluator who helps design the evaluation, both formative and summative. </a:t>
            </a:r>
          </a:p>
          <a:p>
            <a:pPr marL="342900" marR="0" lvl="0" indent="-228600" fontAlgn="base">
              <a:spcBef>
                <a:spcPct val="20000"/>
              </a:spcBef>
              <a:spcAft>
                <a:spcPct val="0"/>
              </a:spcAft>
              <a:buClrTx/>
              <a:buSzTx/>
              <a:buFont typeface="Arial" panose="020B0604020202020204" pitchFamily="34" charset="0"/>
              <a:buChar char="•"/>
              <a:tabLst/>
              <a:defRPr/>
            </a:pPr>
            <a:r>
              <a:rPr kumimoji="0" lang="en-US" sz="2800" i="0" u="none" strike="noStrike" cap="none" spc="0" normalizeH="0" baseline="0" noProof="0" dirty="0">
                <a:ln>
                  <a:noFill/>
                </a:ln>
                <a:effectLst/>
                <a:uLnTx/>
                <a:uFillTx/>
                <a:latin typeface="Calibri" panose="020F0502020204030204" pitchFamily="34" charset="0"/>
                <a:ea typeface="+mn-ea"/>
                <a:cs typeface="Calibri" panose="020F0502020204030204" pitchFamily="34" charset="0"/>
              </a:rPr>
              <a:t> Typically, </a:t>
            </a:r>
            <a:r>
              <a:rPr lang="en-US" sz="2800" dirty="0">
                <a:latin typeface="Calibri" panose="020F0502020204030204" pitchFamily="34" charset="0"/>
                <a:ea typeface="+mn-ea"/>
                <a:cs typeface="Calibri" panose="020F0502020204030204" pitchFamily="34" charset="0"/>
              </a:rPr>
              <a:t>an</a:t>
            </a:r>
            <a:r>
              <a:rPr kumimoji="0" lang="en-US" sz="2800" i="0" u="none" strike="noStrike" cap="none" spc="0" normalizeH="0" baseline="0" noProof="0" dirty="0">
                <a:ln>
                  <a:noFill/>
                </a:ln>
                <a:effectLst/>
                <a:uLnTx/>
                <a:uFillTx/>
                <a:latin typeface="Calibri" panose="020F0502020204030204" pitchFamily="34" charset="0"/>
                <a:ea typeface="+mn-ea"/>
                <a:cs typeface="Calibri" panose="020F0502020204030204" pitchFamily="34" charset="0"/>
              </a:rPr>
              <a:t> evaluation is performed by an independent person/agency (might still be from the same institution e.g., Center</a:t>
            </a:r>
            <a:r>
              <a:rPr kumimoji="0" lang="en-US" sz="2800" i="0" u="none" strike="noStrike" cap="none" spc="0" normalizeH="0" noProof="0" dirty="0">
                <a:ln>
                  <a:noFill/>
                </a:ln>
                <a:effectLst/>
                <a:uLnTx/>
                <a:uFillTx/>
                <a:latin typeface="Calibri" panose="020F0502020204030204" pitchFamily="34" charset="0"/>
                <a:ea typeface="+mn-ea"/>
                <a:cs typeface="Calibri" panose="020F0502020204030204" pitchFamily="34" charset="0"/>
              </a:rPr>
              <a:t> for Teaching and Learning</a:t>
            </a:r>
            <a:r>
              <a:rPr kumimoji="0" lang="en-US" sz="2800" i="0" u="none" strike="noStrike"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800100" lvl="1" indent="-228600" fontAlgn="base">
              <a:spcBef>
                <a:spcPct val="20000"/>
              </a:spcBef>
              <a:spcAft>
                <a:spcPct val="0"/>
              </a:spcAft>
              <a:buFont typeface="Arial" panose="020B0604020202020204" pitchFamily="34" charset="0"/>
              <a:buChar char="•"/>
              <a:defRPr/>
            </a:pPr>
            <a:r>
              <a:rPr kumimoji="0" lang="en-US" sz="2800" i="0" u="none" strike="noStrike" cap="none" spc="0" normalizeH="0" baseline="0" noProof="0" dirty="0">
                <a:ln>
                  <a:noFill/>
                </a:ln>
                <a:effectLst/>
                <a:uLnTx/>
                <a:uFillTx/>
                <a:latin typeface="Calibri" panose="020F0502020204030204" pitchFamily="34" charset="0"/>
                <a:ea typeface="+mn-ea"/>
                <a:cs typeface="Calibri" panose="020F0502020204030204" pitchFamily="34" charset="0"/>
              </a:rPr>
              <a:t>Many colleges may have to wait for an award to select an eval</a:t>
            </a:r>
            <a:r>
              <a:rPr lang="en-US" sz="2800" dirty="0" err="1">
                <a:latin typeface="Calibri" panose="020F0502020204030204" pitchFamily="34" charset="0"/>
                <a:ea typeface="+mn-ea"/>
                <a:cs typeface="Calibri" panose="020F0502020204030204" pitchFamily="34" charset="0"/>
              </a:rPr>
              <a:t>uator</a:t>
            </a:r>
            <a:r>
              <a:rPr lang="en-US" sz="2800" dirty="0">
                <a:latin typeface="Calibri" panose="020F0502020204030204" pitchFamily="34" charset="0"/>
                <a:ea typeface="+mn-ea"/>
                <a:cs typeface="Calibri" panose="020F0502020204030204" pitchFamily="34" charset="0"/>
              </a:rPr>
              <a:t> through a competitive bid process.</a:t>
            </a:r>
            <a:endParaRPr kumimoji="0" lang="en-US" sz="2800" i="0" u="none" strike="noStrike"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342900" marR="0" lvl="0" indent="-228600" fontAlgn="base">
              <a:spcBef>
                <a:spcPct val="20000"/>
              </a:spcBef>
              <a:spcAft>
                <a:spcPct val="0"/>
              </a:spcAft>
              <a:buClrTx/>
              <a:buSzTx/>
              <a:buFont typeface="Arial" panose="020B0604020202020204" pitchFamily="34" charset="0"/>
              <a:buChar char="•"/>
              <a:tabLst/>
              <a:defRPr/>
            </a:pPr>
            <a:r>
              <a:rPr kumimoji="0" lang="en-US" sz="2800" i="0" u="none" strike="noStrike" cap="none" spc="0" normalizeH="0" baseline="0" noProof="0" dirty="0">
                <a:ln>
                  <a:noFill/>
                </a:ln>
                <a:effectLst/>
                <a:uLnTx/>
                <a:uFillTx/>
                <a:latin typeface="Calibri" panose="020F0502020204030204" pitchFamily="34" charset="0"/>
                <a:ea typeface="+mn-ea"/>
                <a:cs typeface="Calibri" panose="020F0502020204030204" pitchFamily="34" charset="0"/>
              </a:rPr>
              <a:t>An inadequate evaluation plan is not necessarily a fatal flaw; if a proposal is otherwise meritorious, the program officer can negotiate an enhanced evaluation plan.</a:t>
            </a:r>
          </a:p>
        </p:txBody>
      </p:sp>
    </p:spTree>
    <p:extLst>
      <p:ext uri="{BB962C8B-B14F-4D97-AF65-F5344CB8AC3E}">
        <p14:creationId xmlns:p14="http://schemas.microsoft.com/office/powerpoint/2010/main" val="428292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9B45-B8AA-9C73-5851-23F962B4D214}"/>
              </a:ext>
            </a:extLst>
          </p:cNvPr>
          <p:cNvSpPr>
            <a:spLocks noGrp="1"/>
          </p:cNvSpPr>
          <p:nvPr>
            <p:ph type="title"/>
          </p:nvPr>
        </p:nvSpPr>
        <p:spPr>
          <a:xfrm>
            <a:off x="648929" y="629266"/>
            <a:ext cx="3667039" cy="5506358"/>
          </a:xfrm>
        </p:spPr>
        <p:txBody>
          <a:bodyPr vert="horz" lIns="91440" tIns="45720" rIns="91440" bIns="45720" rtlCol="0" anchor="ctr">
            <a:normAutofit/>
          </a:bodyPr>
          <a:lstStyle/>
          <a:p>
            <a:r>
              <a:rPr lang="en-US" sz="4000" kern="1200">
                <a:solidFill>
                  <a:schemeClr val="tx1"/>
                </a:solidFill>
                <a:latin typeface="+mj-lt"/>
                <a:ea typeface="+mj-ea"/>
                <a:cs typeface="+mj-cs"/>
              </a:rPr>
              <a:t>Typical Format for an Individual Review</a:t>
            </a:r>
          </a:p>
        </p:txBody>
      </p:sp>
      <p:sp>
        <p:nvSpPr>
          <p:cNvPr id="33" name="Rectangle 3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Text Placeholder 2">
            <a:extLst>
              <a:ext uri="{FF2B5EF4-FFF2-40B4-BE49-F238E27FC236}">
                <a16:creationId xmlns:a16="http://schemas.microsoft.com/office/drawing/2014/main" id="{2A1D2837-FACD-DFB5-D597-10F3146A6739}"/>
              </a:ext>
            </a:extLst>
          </p:cNvPr>
          <p:cNvGraphicFramePr/>
          <p:nvPr>
            <p:extLst>
              <p:ext uri="{D42A27DB-BD31-4B8C-83A1-F6EECF244321}">
                <p14:modId xmlns:p14="http://schemas.microsoft.com/office/powerpoint/2010/main" val="1006446632"/>
              </p:ext>
            </p:extLst>
          </p:nvPr>
        </p:nvGraphicFramePr>
        <p:xfrm>
          <a:off x="4639056" y="127591"/>
          <a:ext cx="755294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270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7BBA8-0DE6-1A54-DAFE-C14D6AE0446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Provide a Rating for the Proposal</a:t>
            </a:r>
          </a:p>
        </p:txBody>
      </p:sp>
      <p:sp>
        <p:nvSpPr>
          <p:cNvPr id="3" name="Text Placeholder 2">
            <a:extLst>
              <a:ext uri="{FF2B5EF4-FFF2-40B4-BE49-F238E27FC236}">
                <a16:creationId xmlns:a16="http://schemas.microsoft.com/office/drawing/2014/main" id="{97D0DE7F-03D6-0894-9F76-86C111D354D7}"/>
              </a:ext>
            </a:extLst>
          </p:cNvPr>
          <p:cNvSpPr>
            <a:spLocks noGrp="1"/>
          </p:cNvSpPr>
          <p:nvPr>
            <p:ph type="body" sz="quarter" idx="13"/>
          </p:nvPr>
        </p:nvSpPr>
        <p:spPr>
          <a:xfrm>
            <a:off x="4263775" y="649480"/>
            <a:ext cx="7798086" cy="5546047"/>
          </a:xfrm>
        </p:spPr>
        <p:txBody>
          <a:bodyPr vert="horz" lIns="91440" tIns="45720" rIns="91440" bIns="45720" rtlCol="0" anchor="ctr">
            <a:normAutofit/>
          </a:bodyPr>
          <a:lstStyle/>
          <a:p>
            <a:pPr indent="-228600">
              <a:buFont typeface="Arial" panose="020B0604020202020204" pitchFamily="34" charset="0"/>
              <a:buChar char="•"/>
            </a:pPr>
            <a:r>
              <a:rPr lang="en-US" sz="2800" b="1" dirty="0">
                <a:latin typeface="+mn-lt"/>
                <a:ea typeface="+mn-ea"/>
                <a:cs typeface="+mn-cs"/>
              </a:rPr>
              <a:t>Excellent</a:t>
            </a:r>
            <a:r>
              <a:rPr lang="en-US" sz="2800" dirty="0">
                <a:latin typeface="+mn-lt"/>
                <a:ea typeface="+mn-ea"/>
                <a:cs typeface="+mn-cs"/>
              </a:rPr>
              <a:t>: an outstanding proposal in all respects.  You advise that the proposal be given the highest priority for support.</a:t>
            </a:r>
          </a:p>
          <a:p>
            <a:pPr indent="-228600">
              <a:buFont typeface="Arial" panose="020B0604020202020204" pitchFamily="34" charset="0"/>
              <a:buChar char="•"/>
            </a:pPr>
            <a:r>
              <a:rPr lang="en-US" sz="2800" b="1" dirty="0">
                <a:latin typeface="+mn-lt"/>
                <a:ea typeface="+mn-ea"/>
                <a:cs typeface="+mn-cs"/>
              </a:rPr>
              <a:t>Very Good</a:t>
            </a:r>
            <a:r>
              <a:rPr lang="en-US" sz="2800" dirty="0">
                <a:latin typeface="+mn-lt"/>
                <a:ea typeface="+mn-ea"/>
                <a:cs typeface="+mn-cs"/>
              </a:rPr>
              <a:t>: a high-quality proposal in nearly all respects.  You advise that the proposal be supported if at all possible.</a:t>
            </a:r>
          </a:p>
          <a:p>
            <a:pPr indent="-228600">
              <a:buFont typeface="Arial" panose="020B0604020202020204" pitchFamily="34" charset="0"/>
              <a:buChar char="•"/>
            </a:pPr>
            <a:r>
              <a:rPr lang="en-US" sz="2800" b="1" dirty="0">
                <a:latin typeface="+mn-lt"/>
                <a:ea typeface="+mn-ea"/>
                <a:cs typeface="+mn-cs"/>
              </a:rPr>
              <a:t>Good</a:t>
            </a:r>
            <a:r>
              <a:rPr lang="en-US" sz="2800" dirty="0">
                <a:latin typeface="+mn-lt"/>
                <a:ea typeface="+mn-ea"/>
                <a:cs typeface="+mn-cs"/>
              </a:rPr>
              <a:t>: a quality proposal.  You indicate that the proposal is worthy of support.</a:t>
            </a:r>
          </a:p>
          <a:p>
            <a:pPr indent="-228600">
              <a:buFont typeface="Arial" panose="020B0604020202020204" pitchFamily="34" charset="0"/>
              <a:buChar char="•"/>
            </a:pPr>
            <a:r>
              <a:rPr lang="en-US" sz="2800" b="1" dirty="0">
                <a:latin typeface="+mn-lt"/>
                <a:ea typeface="+mn-ea"/>
                <a:cs typeface="+mn-cs"/>
              </a:rPr>
              <a:t>Fair</a:t>
            </a:r>
            <a:r>
              <a:rPr lang="en-US" sz="2800" dirty="0">
                <a:latin typeface="+mn-lt"/>
                <a:ea typeface="+mn-ea"/>
                <a:cs typeface="+mn-cs"/>
              </a:rPr>
              <a:t>: the proposal is lacking in one or more critical aspects and/or key issues need to be addressed.</a:t>
            </a:r>
          </a:p>
          <a:p>
            <a:pPr indent="-228600">
              <a:buFont typeface="Arial" panose="020B0604020202020204" pitchFamily="34" charset="0"/>
              <a:buChar char="•"/>
            </a:pPr>
            <a:r>
              <a:rPr lang="en-US" sz="2800" b="1" dirty="0">
                <a:latin typeface="+mn-lt"/>
                <a:ea typeface="+mn-ea"/>
                <a:cs typeface="+mn-cs"/>
              </a:rPr>
              <a:t>Poor</a:t>
            </a:r>
            <a:r>
              <a:rPr lang="en-US" sz="2800" dirty="0">
                <a:latin typeface="+mn-lt"/>
                <a:ea typeface="+mn-ea"/>
                <a:cs typeface="+mn-cs"/>
              </a:rPr>
              <a:t>: the proposal has serious deficiencies.</a:t>
            </a:r>
          </a:p>
          <a:p>
            <a:pPr indent="-228600">
              <a:buFont typeface="Arial" panose="020B0604020202020204" pitchFamily="34" charset="0"/>
              <a:buChar char="•"/>
            </a:pPr>
            <a:endParaRPr lang="en-US" sz="2800" dirty="0">
              <a:latin typeface="+mn-lt"/>
              <a:ea typeface="+mn-ea"/>
              <a:cs typeface="+mn-cs"/>
            </a:endParaRPr>
          </a:p>
          <a:p>
            <a:endParaRPr lang="en-US" sz="2400" dirty="0">
              <a:latin typeface="+mn-lt"/>
              <a:ea typeface="+mn-ea"/>
              <a:cs typeface="+mn-cs"/>
            </a:endParaRPr>
          </a:p>
        </p:txBody>
      </p:sp>
    </p:spTree>
    <p:extLst>
      <p:ext uri="{BB962C8B-B14F-4D97-AF65-F5344CB8AC3E}">
        <p14:creationId xmlns:p14="http://schemas.microsoft.com/office/powerpoint/2010/main" val="362879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A4AF-D139-35E8-6EBB-610BE050B2EE}"/>
              </a:ext>
            </a:extLst>
          </p:cNvPr>
          <p:cNvSpPr>
            <a:spLocks noGrp="1"/>
          </p:cNvSpPr>
          <p:nvPr>
            <p:ph type="title"/>
          </p:nvPr>
        </p:nvSpPr>
        <p:spPr/>
        <p:txBody>
          <a:bodyPr/>
          <a:lstStyle/>
          <a:p>
            <a:r>
              <a:rPr lang="en-US" dirty="0"/>
              <a:t>K,W,L Case Approach</a:t>
            </a:r>
          </a:p>
        </p:txBody>
      </p:sp>
      <p:sp>
        <p:nvSpPr>
          <p:cNvPr id="3" name="Text Placeholder 2">
            <a:extLst>
              <a:ext uri="{FF2B5EF4-FFF2-40B4-BE49-F238E27FC236}">
                <a16:creationId xmlns:a16="http://schemas.microsoft.com/office/drawing/2014/main" id="{23455D76-C584-45B1-0FDD-C87C5F7321A3}"/>
              </a:ext>
            </a:extLst>
          </p:cNvPr>
          <p:cNvSpPr>
            <a:spLocks noGrp="1"/>
          </p:cNvSpPr>
          <p:nvPr>
            <p:ph type="body" sz="quarter" idx="13"/>
          </p:nvPr>
        </p:nvSpPr>
        <p:spPr>
          <a:xfrm>
            <a:off x="600075" y="1466492"/>
            <a:ext cx="10753725" cy="2520717"/>
          </a:xfrm>
        </p:spPr>
        <p:txBody>
          <a:bodyPr>
            <a:noAutofit/>
          </a:bodyPr>
          <a:lstStyle/>
          <a:p>
            <a:pPr marL="285750" indent="-285750" algn="ctr">
              <a:buFont typeface="Arial" panose="020B0604020202020204" pitchFamily="34" charset="0"/>
              <a:buChar char="•"/>
            </a:pPr>
            <a:r>
              <a:rPr lang="en-US" sz="2400" dirty="0">
                <a:latin typeface="Calibri" panose="020F0502020204030204" pitchFamily="34" charset="0"/>
                <a:cs typeface="Calibri" panose="020F0502020204030204" pitchFamily="34" charset="0"/>
              </a:rPr>
              <a:t>K: What I know</a:t>
            </a:r>
          </a:p>
          <a:p>
            <a:pPr marL="285750" indent="-285750" algn="ctr">
              <a:buFont typeface="Arial" panose="020B0604020202020204" pitchFamily="34" charset="0"/>
              <a:buChar char="•"/>
            </a:pPr>
            <a:r>
              <a:rPr lang="en-US" sz="2400" dirty="0">
                <a:latin typeface="Calibri" panose="020F0502020204030204" pitchFamily="34" charset="0"/>
                <a:cs typeface="Calibri" panose="020F0502020204030204" pitchFamily="34" charset="0"/>
              </a:rPr>
              <a:t>W: What I want to know</a:t>
            </a:r>
          </a:p>
          <a:p>
            <a:pPr marL="285750" indent="-285750" algn="ctr">
              <a:buFont typeface="Arial" panose="020B0604020202020204" pitchFamily="34" charset="0"/>
              <a:buChar char="•"/>
            </a:pPr>
            <a:r>
              <a:rPr lang="en-US" sz="2400" dirty="0">
                <a:latin typeface="Calibri" panose="020F0502020204030204" pitchFamily="34" charset="0"/>
                <a:cs typeface="Calibri" panose="020F0502020204030204" pitchFamily="34" charset="0"/>
              </a:rPr>
              <a:t>L: What I have learned</a:t>
            </a:r>
          </a:p>
          <a:p>
            <a:pPr marL="342900" indent="-342900">
              <a:buFont typeface="+mj-lt"/>
              <a:buAutoNum type="arabicPeriod"/>
            </a:pPr>
            <a:r>
              <a:rPr lang="en-US" sz="2400" dirty="0">
                <a:latin typeface="Calibri" panose="020F0502020204030204" pitchFamily="34" charset="0"/>
                <a:cs typeface="Calibri" panose="020F0502020204030204" pitchFamily="34" charset="0"/>
              </a:rPr>
              <a:t>Read the cover page and project summary.</a:t>
            </a:r>
          </a:p>
          <a:p>
            <a:pPr marL="342900" indent="-342900">
              <a:buFont typeface="+mj-lt"/>
              <a:buAutoNum type="arabicPeriod"/>
            </a:pPr>
            <a:r>
              <a:rPr lang="en-US" sz="2400" dirty="0">
                <a:latin typeface="Calibri" panose="020F0502020204030204" pitchFamily="34" charset="0"/>
                <a:cs typeface="Calibri" panose="020F0502020204030204" pitchFamily="34" charset="0"/>
              </a:rPr>
              <a:t>Read Result of Prior Support and Motivating Rationale (Page 1 – 6)</a:t>
            </a:r>
          </a:p>
          <a:p>
            <a:pPr marL="342900" indent="-342900">
              <a:buFont typeface="+mj-lt"/>
              <a:buAutoNum type="arabicPeriod"/>
            </a:pPr>
            <a:r>
              <a:rPr lang="en-US" sz="2400" dirty="0">
                <a:latin typeface="Calibri" panose="020F0502020204030204" pitchFamily="34" charset="0"/>
                <a:cs typeface="Calibri" panose="020F0502020204030204" pitchFamily="34" charset="0"/>
              </a:rPr>
              <a:t>Read Goal to Project Management Plan (Page 6 – 13)</a:t>
            </a:r>
          </a:p>
          <a:p>
            <a:pPr marL="342900" indent="-342900">
              <a:buFont typeface="+mj-lt"/>
              <a:buAutoNum type="arabicPeriod"/>
            </a:pPr>
            <a:r>
              <a:rPr lang="en-US" sz="2400" dirty="0">
                <a:latin typeface="Calibri" panose="020F0502020204030204" pitchFamily="34" charset="0"/>
                <a:cs typeface="Calibri" panose="020F0502020204030204" pitchFamily="34" charset="0"/>
              </a:rPr>
              <a:t>Read Project Evaluation to the End (Page 13 – 15)</a:t>
            </a:r>
          </a:p>
          <a:p>
            <a:pPr marL="342900" indent="-342900">
              <a:buFont typeface="+mj-lt"/>
              <a:buAutoNum type="arabicPeriod"/>
            </a:pPr>
            <a:r>
              <a:rPr lang="en-US" sz="2400" dirty="0">
                <a:latin typeface="Calibri" panose="020F0502020204030204" pitchFamily="34" charset="0"/>
                <a:cs typeface="Calibri" panose="020F0502020204030204" pitchFamily="34" charset="0"/>
              </a:rPr>
              <a:t>Review Additional Documents</a:t>
            </a:r>
          </a:p>
          <a:p>
            <a:pPr marL="342900" indent="-342900">
              <a:buFont typeface="+mj-lt"/>
              <a:buAutoNum type="arabicPeriod"/>
            </a:pPr>
            <a:r>
              <a:rPr lang="en-US" sz="2400" dirty="0">
                <a:latin typeface="Calibri" panose="020F0502020204030204" pitchFamily="34" charset="0"/>
                <a:cs typeface="Calibri" panose="020F0502020204030204" pitchFamily="34" charset="0"/>
              </a:rPr>
              <a:t>Assign a Rating (E, V, G, F, P)</a:t>
            </a:r>
          </a:p>
          <a:p>
            <a:pPr lvl="1"/>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23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B7C9-9302-09E0-9A42-FED6EB0D5CBE}"/>
              </a:ext>
            </a:extLst>
          </p:cNvPr>
          <p:cNvSpPr>
            <a:spLocks noGrp="1"/>
          </p:cNvSpPr>
          <p:nvPr>
            <p:ph type="title"/>
          </p:nvPr>
        </p:nvSpPr>
        <p:spPr/>
        <p:txBody>
          <a:bodyPr/>
          <a:lstStyle/>
          <a:p>
            <a:r>
              <a:rPr lang="en-US" dirty="0"/>
              <a:t>Rating and Ranking</a:t>
            </a:r>
          </a:p>
        </p:txBody>
      </p:sp>
      <p:sp>
        <p:nvSpPr>
          <p:cNvPr id="4" name="Content Placeholder 3">
            <a:extLst>
              <a:ext uri="{FF2B5EF4-FFF2-40B4-BE49-F238E27FC236}">
                <a16:creationId xmlns:a16="http://schemas.microsoft.com/office/drawing/2014/main" id="{D4ABB6EC-1530-9662-5E8E-6CF1BEAE1DF2}"/>
              </a:ext>
            </a:extLst>
          </p:cNvPr>
          <p:cNvSpPr>
            <a:spLocks noGrp="1"/>
          </p:cNvSpPr>
          <p:nvPr>
            <p:ph sz="half" idx="1"/>
          </p:nvPr>
        </p:nvSpPr>
        <p:spPr/>
        <p:txBody>
          <a:bodyPr/>
          <a:lstStyle/>
          <a:p>
            <a:r>
              <a:rPr lang="en-US" dirty="0">
                <a:latin typeface="Calibri" panose="020F0502020204030204" pitchFamily="34" charset="0"/>
                <a:cs typeface="Calibri" panose="020F0502020204030204" pitchFamily="34" charset="0"/>
              </a:rPr>
              <a:t>Individual Rating</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Excellent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Very Good</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Good</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Fair</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Poor</a:t>
            </a:r>
          </a:p>
        </p:txBody>
      </p:sp>
      <p:sp>
        <p:nvSpPr>
          <p:cNvPr id="5" name="Content Placeholder 4">
            <a:extLst>
              <a:ext uri="{FF2B5EF4-FFF2-40B4-BE49-F238E27FC236}">
                <a16:creationId xmlns:a16="http://schemas.microsoft.com/office/drawing/2014/main" id="{67B94603-3088-C354-7A6F-411AADDFFB80}"/>
              </a:ext>
            </a:extLst>
          </p:cNvPr>
          <p:cNvSpPr>
            <a:spLocks noGrp="1"/>
          </p:cNvSpPr>
          <p:nvPr>
            <p:ph sz="half" idx="2"/>
          </p:nvPr>
        </p:nvSpPr>
        <p:spPr/>
        <p:txBody>
          <a:bodyPr/>
          <a:lstStyle/>
          <a:p>
            <a:r>
              <a:rPr lang="en-US" dirty="0">
                <a:latin typeface="Calibri" panose="020F0502020204030204" pitchFamily="34" charset="0"/>
                <a:cs typeface="Calibri" panose="020F0502020204030204" pitchFamily="34" charset="0"/>
              </a:rPr>
              <a:t>Panel Ranking - Consensus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Highly Competitive – Should be considered for funding.</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Competitive – Should be considered if funds are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Not Competitive – Should not be considered, even if funds are available.</a:t>
            </a:r>
          </a:p>
        </p:txBody>
      </p:sp>
    </p:spTree>
    <p:extLst>
      <p:ext uri="{BB962C8B-B14F-4D97-AF65-F5344CB8AC3E}">
        <p14:creationId xmlns:p14="http://schemas.microsoft.com/office/powerpoint/2010/main" val="210552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B7C9-9302-09E0-9A42-FED6EB0D5CBE}"/>
              </a:ext>
            </a:extLst>
          </p:cNvPr>
          <p:cNvSpPr>
            <a:spLocks noGrp="1"/>
          </p:cNvSpPr>
          <p:nvPr>
            <p:ph type="title"/>
          </p:nvPr>
        </p:nvSpPr>
        <p:spPr/>
        <p:txBody>
          <a:bodyPr/>
          <a:lstStyle/>
          <a:p>
            <a:r>
              <a:rPr lang="en-US" dirty="0"/>
              <a:t>Pick an Individual Rating</a:t>
            </a:r>
          </a:p>
        </p:txBody>
      </p:sp>
      <p:sp>
        <p:nvSpPr>
          <p:cNvPr id="4" name="Content Placeholder 3">
            <a:extLst>
              <a:ext uri="{FF2B5EF4-FFF2-40B4-BE49-F238E27FC236}">
                <a16:creationId xmlns:a16="http://schemas.microsoft.com/office/drawing/2014/main" id="{D4ABB6EC-1530-9662-5E8E-6CF1BEAE1DF2}"/>
              </a:ext>
            </a:extLst>
          </p:cNvPr>
          <p:cNvSpPr>
            <a:spLocks noGrp="1"/>
          </p:cNvSpPr>
          <p:nvPr>
            <p:ph sz="half" idx="1"/>
          </p:nvPr>
        </p:nvSpPr>
        <p:spPr/>
        <p:txBody>
          <a:bodyPr/>
          <a:lstStyle/>
          <a:p>
            <a:r>
              <a:rPr lang="en-US" dirty="0">
                <a:latin typeface="Calibri" panose="020F0502020204030204" pitchFamily="34" charset="0"/>
                <a:cs typeface="Calibri" panose="020F0502020204030204" pitchFamily="34" charset="0"/>
              </a:rPr>
              <a:t>Individual Rating</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Excellent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Very Good</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Good</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Fair</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Poor</a:t>
            </a:r>
          </a:p>
        </p:txBody>
      </p:sp>
      <p:sp>
        <p:nvSpPr>
          <p:cNvPr id="5" name="Content Placeholder 4">
            <a:extLst>
              <a:ext uri="{FF2B5EF4-FFF2-40B4-BE49-F238E27FC236}">
                <a16:creationId xmlns:a16="http://schemas.microsoft.com/office/drawing/2014/main" id="{67B94603-3088-C354-7A6F-411AADDFFB80}"/>
              </a:ext>
            </a:extLst>
          </p:cNvPr>
          <p:cNvSpPr>
            <a:spLocks noGrp="1"/>
          </p:cNvSpPr>
          <p:nvPr>
            <p:ph sz="half" idx="2"/>
          </p:nvPr>
        </p:nvSpPr>
        <p:spPr/>
        <p:txBody>
          <a:bodyPr/>
          <a:lstStyle/>
          <a:p>
            <a:r>
              <a:rPr lang="en-US" dirty="0">
                <a:latin typeface="Calibri" panose="020F0502020204030204" pitchFamily="34" charset="0"/>
                <a:cs typeface="Calibri" panose="020F0502020204030204" pitchFamily="34" charset="0"/>
              </a:rPr>
              <a:t>Discuss with your panel</a:t>
            </a:r>
          </a:p>
          <a:p>
            <a:pPr marL="514350" indent="-514350">
              <a:buAutoNum type="arabicPeriod"/>
            </a:pPr>
            <a:r>
              <a:rPr lang="en-US" dirty="0">
                <a:latin typeface="Calibri" panose="020F0502020204030204" pitchFamily="34" charset="0"/>
                <a:cs typeface="Calibri" panose="020F0502020204030204" pitchFamily="34" charset="0"/>
              </a:rPr>
              <a:t>Identify a scribe.</a:t>
            </a:r>
          </a:p>
          <a:p>
            <a:pPr marL="514350" indent="-514350">
              <a:buAutoNum type="arabicPeriod"/>
            </a:pPr>
            <a:r>
              <a:rPr lang="en-US" dirty="0">
                <a:latin typeface="Calibri" panose="020F0502020204030204" pitchFamily="34" charset="0"/>
                <a:cs typeface="Calibri" panose="020F0502020204030204" pitchFamily="34" charset="0"/>
              </a:rPr>
              <a:t>Share ratings, and rationale.</a:t>
            </a:r>
          </a:p>
          <a:p>
            <a:pPr marL="514350" indent="-514350">
              <a:buAutoNum type="arabicPeriod"/>
            </a:pPr>
            <a:r>
              <a:rPr lang="en-US" dirty="0">
                <a:latin typeface="Calibri" panose="020F0502020204030204" pitchFamily="34" charset="0"/>
                <a:cs typeface="Calibri" panose="020F0502020204030204" pitchFamily="34" charset="0"/>
              </a:rPr>
              <a:t>Rank the Proposal</a:t>
            </a:r>
          </a:p>
          <a:p>
            <a:pPr marL="514350" indent="-514350">
              <a:buAutoNum type="arabicPeriod"/>
            </a:pPr>
            <a:r>
              <a:rPr lang="en-US" dirty="0">
                <a:latin typeface="Calibri" panose="020F0502020204030204" pitchFamily="34" charset="0"/>
                <a:cs typeface="Calibri" panose="020F0502020204030204" pitchFamily="34" charset="0"/>
              </a:rPr>
              <a:t>Report out.</a:t>
            </a:r>
          </a:p>
          <a:p>
            <a:pPr lvl="1"/>
            <a:r>
              <a:rPr lang="en-US" dirty="0">
                <a:latin typeface="Calibri" panose="020F0502020204030204" pitchFamily="34" charset="0"/>
                <a:cs typeface="Calibri" panose="020F0502020204030204" pitchFamily="34" charset="0"/>
              </a:rPr>
              <a:t>Strengths / Concerns </a:t>
            </a:r>
          </a:p>
        </p:txBody>
      </p:sp>
    </p:spTree>
    <p:extLst>
      <p:ext uri="{BB962C8B-B14F-4D97-AF65-F5344CB8AC3E}">
        <p14:creationId xmlns:p14="http://schemas.microsoft.com/office/powerpoint/2010/main" val="107695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1711-AB20-936F-5BD7-44CD1A1F5F82}"/>
              </a:ext>
            </a:extLst>
          </p:cNvPr>
          <p:cNvSpPr>
            <a:spLocks noGrp="1"/>
          </p:cNvSpPr>
          <p:nvPr>
            <p:ph type="ctrTitle"/>
          </p:nvPr>
        </p:nvSpPr>
        <p:spPr/>
        <p:txBody>
          <a:bodyPr/>
          <a:lstStyle/>
          <a:p>
            <a:r>
              <a:rPr lang="en-US" sz="4400" dirty="0"/>
              <a:t>Workshop Agenda</a:t>
            </a:r>
          </a:p>
        </p:txBody>
      </p:sp>
      <p:sp>
        <p:nvSpPr>
          <p:cNvPr id="3" name="Subtitle 2">
            <a:extLst>
              <a:ext uri="{FF2B5EF4-FFF2-40B4-BE49-F238E27FC236}">
                <a16:creationId xmlns:a16="http://schemas.microsoft.com/office/drawing/2014/main" id="{87935FB1-BFCC-1BAD-9CBA-5BF8CFCF9BBB}"/>
              </a:ext>
            </a:extLst>
          </p:cNvPr>
          <p:cNvSpPr>
            <a:spLocks noGrp="1"/>
          </p:cNvSpPr>
          <p:nvPr>
            <p:ph type="subTitle" idx="1"/>
          </p:nvPr>
        </p:nvSpPr>
        <p:spPr/>
        <p:txBody>
          <a:bodyPr/>
          <a:lstStyle/>
          <a:p>
            <a:r>
              <a:rPr lang="en-US" dirty="0"/>
              <a:t>Panel Orientation</a:t>
            </a:r>
          </a:p>
        </p:txBody>
      </p:sp>
      <p:sp>
        <p:nvSpPr>
          <p:cNvPr id="4" name="Text Placeholder 3">
            <a:extLst>
              <a:ext uri="{FF2B5EF4-FFF2-40B4-BE49-F238E27FC236}">
                <a16:creationId xmlns:a16="http://schemas.microsoft.com/office/drawing/2014/main" id="{0559361A-D975-3B3E-C308-16A98BB7BE46}"/>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Proposal Review</a:t>
            </a:r>
          </a:p>
          <a:p>
            <a:pPr marL="285750" indent="-285750">
              <a:buFont typeface="Arial" panose="020B0604020202020204" pitchFamily="34" charset="0"/>
              <a:buChar char="•"/>
            </a:pPr>
            <a:r>
              <a:rPr lang="en-US" dirty="0"/>
              <a:t>Read Sections</a:t>
            </a:r>
          </a:p>
          <a:p>
            <a:pPr marL="285750" indent="-285750">
              <a:buFont typeface="Arial" panose="020B0604020202020204" pitchFamily="34" charset="0"/>
              <a:buChar char="•"/>
            </a:pPr>
            <a:r>
              <a:rPr lang="en-US" dirty="0"/>
              <a:t>Compare Reviewer and Program Officer Notes</a:t>
            </a:r>
          </a:p>
          <a:p>
            <a:pPr marL="285750" indent="-285750">
              <a:buFont typeface="Arial" panose="020B0604020202020204" pitchFamily="34" charset="0"/>
              <a:buChar char="•"/>
            </a:pPr>
            <a:r>
              <a:rPr lang="en-US" dirty="0"/>
              <a:t>Questions / Comments</a:t>
            </a:r>
          </a:p>
          <a:p>
            <a:endParaRPr lang="en-US" dirty="0"/>
          </a:p>
          <a:p>
            <a:r>
              <a:rPr lang="en-US" dirty="0"/>
              <a:t>Materials: </a:t>
            </a:r>
          </a:p>
          <a:p>
            <a:r>
              <a:rPr lang="en-US" dirty="0"/>
              <a:t>ATE Sanitized Proposal 2055480</a:t>
            </a:r>
          </a:p>
        </p:txBody>
      </p:sp>
      <p:pic>
        <p:nvPicPr>
          <p:cNvPr id="6" name="Picture Placeholder 5">
            <a:extLst>
              <a:ext uri="{FF2B5EF4-FFF2-40B4-BE49-F238E27FC236}">
                <a16:creationId xmlns:a16="http://schemas.microsoft.com/office/drawing/2014/main" id="{AF8E64A7-B69A-D73E-D473-FD02064DDDBE}"/>
              </a:ext>
            </a:extLst>
          </p:cNvPr>
          <p:cNvPicPr>
            <a:picLocks noGrp="1" noChangeAspect="1"/>
          </p:cNvPicPr>
          <p:nvPr>
            <p:ph type="pic" sz="quarter" idx="11"/>
          </p:nvPr>
        </p:nvPicPr>
        <p:blipFill>
          <a:blip r:embed="rId2"/>
          <a:srcRect t="2355" b="2355"/>
          <a:stretch>
            <a:fillRect/>
          </a:stretch>
        </p:blipFill>
        <p:spPr>
          <a:xfrm>
            <a:off x="466531" y="478889"/>
            <a:ext cx="4807144" cy="4934486"/>
          </a:xfrm>
          <a:prstGeom prst="rect">
            <a:avLst/>
          </a:prstGeom>
        </p:spPr>
      </p:pic>
    </p:spTree>
    <p:extLst>
      <p:ext uri="{BB962C8B-B14F-4D97-AF65-F5344CB8AC3E}">
        <p14:creationId xmlns:p14="http://schemas.microsoft.com/office/powerpoint/2010/main" val="225536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422D-10BB-3FFC-CAA3-F49B9F384DF5}"/>
              </a:ext>
            </a:extLst>
          </p:cNvPr>
          <p:cNvSpPr>
            <a:spLocks noGrp="1"/>
          </p:cNvSpPr>
          <p:nvPr>
            <p:ph type="title"/>
          </p:nvPr>
        </p:nvSpPr>
        <p:spPr/>
        <p:txBody>
          <a:bodyPr/>
          <a:lstStyle/>
          <a:p>
            <a:r>
              <a:rPr lang="en-US" dirty="0"/>
              <a:t>Comparisons to the Panel - Strengths</a:t>
            </a:r>
          </a:p>
        </p:txBody>
      </p:sp>
      <p:sp>
        <p:nvSpPr>
          <p:cNvPr id="3" name="Content Placeholder 2">
            <a:extLst>
              <a:ext uri="{FF2B5EF4-FFF2-40B4-BE49-F238E27FC236}">
                <a16:creationId xmlns:a16="http://schemas.microsoft.com/office/drawing/2014/main" id="{8672C722-7382-CE07-6AAC-D73C730C5D8F}"/>
              </a:ext>
            </a:extLst>
          </p:cNvPr>
          <p:cNvSpPr>
            <a:spLocks noGrp="1"/>
          </p:cNvSpPr>
          <p:nvPr>
            <p:ph sz="half" idx="1"/>
          </p:nvPr>
        </p:nvSpPr>
        <p:spPr>
          <a:xfrm>
            <a:off x="838200" y="1248455"/>
            <a:ext cx="5181600" cy="4351338"/>
          </a:xfrm>
        </p:spPr>
        <p:txBody>
          <a:bodyPr>
            <a:normAutofit fontScale="92500" lnSpcReduction="20000"/>
          </a:bodyPr>
          <a:lstStyle/>
          <a:p>
            <a:r>
              <a:rPr lang="en-US" b="1" dirty="0">
                <a:latin typeface="Calibri" panose="020F0502020204030204" pitchFamily="34" charset="0"/>
                <a:cs typeface="Calibri" panose="020F0502020204030204" pitchFamily="34" charset="0"/>
              </a:rPr>
              <a:t>Intellectual Merit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Strong need for an educated workforce.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2+2+2 model effective in attracting and retaining students.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Proposed programs are needed in geographical area.</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Good industrial advisory board.</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Commitments from administrators, MNT-EC, MANCEF</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Strong PI team. </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Evaluation plans are satisfactory.</a:t>
            </a:r>
          </a:p>
          <a:p>
            <a:endParaRPr lang="en-US" sz="16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CD11E9F-3CD2-9B3E-D986-4C3F4AC5DFFB}"/>
              </a:ext>
            </a:extLst>
          </p:cNvPr>
          <p:cNvSpPr>
            <a:spLocks noGrp="1"/>
          </p:cNvSpPr>
          <p:nvPr>
            <p:ph sz="half" idx="2"/>
          </p:nvPr>
        </p:nvSpPr>
        <p:spPr>
          <a:xfrm>
            <a:off x="6172200" y="1174033"/>
            <a:ext cx="5181600" cy="4351338"/>
          </a:xfrm>
        </p:spPr>
        <p:txBody>
          <a:bodyPr/>
          <a:lstStyle/>
          <a:p>
            <a:r>
              <a:rPr lang="en-US" sz="2800" b="1" dirty="0">
                <a:latin typeface="Calibri" panose="020F0502020204030204" pitchFamily="34" charset="0"/>
                <a:cs typeface="Calibri" panose="020F0502020204030204" pitchFamily="34" charset="0"/>
              </a:rPr>
              <a:t>Broader Impacts</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Taking place at an HBCU</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Potential for impact on regional industry.</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Supports students entering high-wage jobs.</a:t>
            </a:r>
          </a:p>
          <a:p>
            <a:endParaRPr lang="en-US" dirty="0"/>
          </a:p>
        </p:txBody>
      </p:sp>
    </p:spTree>
    <p:extLst>
      <p:ext uri="{BB962C8B-B14F-4D97-AF65-F5344CB8AC3E}">
        <p14:creationId xmlns:p14="http://schemas.microsoft.com/office/powerpoint/2010/main" val="19547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39C0-2D50-5FA4-C951-A2825584833D}"/>
              </a:ext>
            </a:extLst>
          </p:cNvPr>
          <p:cNvSpPr>
            <a:spLocks noGrp="1"/>
          </p:cNvSpPr>
          <p:nvPr>
            <p:ph type="title"/>
          </p:nvPr>
        </p:nvSpPr>
        <p:spPr/>
        <p:txBody>
          <a:bodyPr/>
          <a:lstStyle/>
          <a:p>
            <a:r>
              <a:rPr lang="en-US" dirty="0"/>
              <a:t>Comparison to the Panel -Concerns</a:t>
            </a:r>
          </a:p>
        </p:txBody>
      </p:sp>
      <p:sp>
        <p:nvSpPr>
          <p:cNvPr id="3" name="Text Placeholder 2">
            <a:extLst>
              <a:ext uri="{FF2B5EF4-FFF2-40B4-BE49-F238E27FC236}">
                <a16:creationId xmlns:a16="http://schemas.microsoft.com/office/drawing/2014/main" id="{F2C14514-1670-920B-18C4-3A166449C0D7}"/>
              </a:ext>
            </a:extLst>
          </p:cNvPr>
          <p:cNvSpPr>
            <a:spLocks noGrp="1"/>
          </p:cNvSpPr>
          <p:nvPr>
            <p:ph sz="half" idx="1"/>
          </p:nvPr>
        </p:nvSpPr>
        <p:spPr>
          <a:xfrm>
            <a:off x="838200" y="1237824"/>
            <a:ext cx="5181600" cy="4351338"/>
          </a:xfrm>
        </p:spPr>
        <p:txBody>
          <a:bodyPr>
            <a:normAutofit fontScale="92500" lnSpcReduction="20000"/>
          </a:bodyPr>
          <a:lstStyle/>
          <a:p>
            <a:r>
              <a:rPr lang="en-US" b="1" dirty="0"/>
              <a:t>Intellectual Merit</a:t>
            </a:r>
          </a:p>
          <a:p>
            <a:pPr marL="285750" indent="-285750">
              <a:buFont typeface="Arial" panose="020B0604020202020204" pitchFamily="34" charset="0"/>
              <a:buChar char="•"/>
            </a:pPr>
            <a:r>
              <a:rPr lang="en-US" dirty="0"/>
              <a:t>Not clear that a program in any of the three areas currently exists. Need detail on the content of the three tracks in the program.</a:t>
            </a:r>
          </a:p>
          <a:p>
            <a:pPr marL="285750" indent="-285750">
              <a:buFont typeface="Arial" panose="020B0604020202020204" pitchFamily="34" charset="0"/>
              <a:buChar char="•"/>
            </a:pPr>
            <a:r>
              <a:rPr lang="en-US" dirty="0"/>
              <a:t>The PI team lacks experience in either process or industrial</a:t>
            </a:r>
            <a:br>
              <a:rPr lang="en-US" dirty="0"/>
            </a:br>
            <a:r>
              <a:rPr lang="en-US" dirty="0"/>
              <a:t>technology. </a:t>
            </a:r>
          </a:p>
          <a:p>
            <a:pPr marL="285750" indent="-285750">
              <a:buFont typeface="Arial" panose="020B0604020202020204" pitchFamily="34" charset="0"/>
              <a:buChar char="•"/>
            </a:pPr>
            <a:r>
              <a:rPr lang="en-US" dirty="0"/>
              <a:t>Need detail on certifications and participation by high schools.</a:t>
            </a:r>
          </a:p>
          <a:p>
            <a:pPr marL="285750" indent="-285750">
              <a:buFont typeface="Arial" panose="020B0604020202020204" pitchFamily="34" charset="0"/>
              <a:buChar char="•"/>
            </a:pPr>
            <a:r>
              <a:rPr lang="en-US" dirty="0"/>
              <a:t>Need local economic data.</a:t>
            </a:r>
          </a:p>
          <a:p>
            <a:endParaRPr lang="en-US" dirty="0"/>
          </a:p>
        </p:txBody>
      </p:sp>
      <p:sp>
        <p:nvSpPr>
          <p:cNvPr id="4" name="Content Placeholder 3">
            <a:extLst>
              <a:ext uri="{FF2B5EF4-FFF2-40B4-BE49-F238E27FC236}">
                <a16:creationId xmlns:a16="http://schemas.microsoft.com/office/drawing/2014/main" id="{31AB7E54-AAF1-E1A3-DD0E-9423AFB17C7A}"/>
              </a:ext>
            </a:extLst>
          </p:cNvPr>
          <p:cNvSpPr>
            <a:spLocks noGrp="1"/>
          </p:cNvSpPr>
          <p:nvPr>
            <p:ph sz="half" idx="2"/>
          </p:nvPr>
        </p:nvSpPr>
        <p:spPr>
          <a:xfrm>
            <a:off x="6172200" y="1216554"/>
            <a:ext cx="5181600" cy="4351338"/>
          </a:xfrm>
        </p:spPr>
        <p:txBody>
          <a:bodyPr/>
          <a:lstStyle/>
          <a:p>
            <a:r>
              <a:rPr lang="en-US" b="1" dirty="0"/>
              <a:t>Broader Impacts</a:t>
            </a:r>
          </a:p>
          <a:p>
            <a:pPr marL="285750" indent="-285750">
              <a:buFont typeface="Arial" panose="020B0604020202020204" pitchFamily="34" charset="0"/>
              <a:buChar char="•"/>
            </a:pPr>
            <a:r>
              <a:rPr lang="en-US" sz="2800" dirty="0"/>
              <a:t>Detail needed on recruitment of women to programs.</a:t>
            </a:r>
          </a:p>
          <a:p>
            <a:pPr marL="285750" indent="-285750">
              <a:buFont typeface="Arial" panose="020B0604020202020204" pitchFamily="34" charset="0"/>
              <a:buChar char="•"/>
            </a:pPr>
            <a:r>
              <a:rPr lang="en-US" sz="2800" dirty="0"/>
              <a:t>Detail needed on time to completion via a 2+2+2 pathway</a:t>
            </a:r>
          </a:p>
          <a:p>
            <a:pPr marL="285750" indent="-285750">
              <a:buFont typeface="Arial" panose="020B0604020202020204" pitchFamily="34" charset="0"/>
              <a:buChar char="•"/>
            </a:pPr>
            <a:r>
              <a:rPr lang="en-US" sz="2800" dirty="0"/>
              <a:t>Detail needed on job opportunities open to dual-credit high school students</a:t>
            </a:r>
          </a:p>
          <a:p>
            <a:endParaRPr lang="en-US" dirty="0"/>
          </a:p>
        </p:txBody>
      </p:sp>
    </p:spTree>
    <p:extLst>
      <p:ext uri="{BB962C8B-B14F-4D97-AF65-F5344CB8AC3E}">
        <p14:creationId xmlns:p14="http://schemas.microsoft.com/office/powerpoint/2010/main" val="162359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368A-DA04-D96C-0044-56000A972614}"/>
              </a:ext>
            </a:extLst>
          </p:cNvPr>
          <p:cNvSpPr>
            <a:spLocks noGrp="1"/>
          </p:cNvSpPr>
          <p:nvPr>
            <p:ph type="title"/>
          </p:nvPr>
        </p:nvSpPr>
        <p:spPr/>
        <p:txBody>
          <a:bodyPr/>
          <a:lstStyle/>
          <a:p>
            <a:r>
              <a:rPr lang="en-US" dirty="0"/>
              <a:t>Questions from the Program Officer</a:t>
            </a:r>
          </a:p>
        </p:txBody>
      </p:sp>
      <p:sp>
        <p:nvSpPr>
          <p:cNvPr id="3" name="Text Placeholder 2">
            <a:extLst>
              <a:ext uri="{FF2B5EF4-FFF2-40B4-BE49-F238E27FC236}">
                <a16:creationId xmlns:a16="http://schemas.microsoft.com/office/drawing/2014/main" id="{F10F89EC-D5A0-9D3F-7055-06F771CCF934}"/>
              </a:ext>
            </a:extLst>
          </p:cNvPr>
          <p:cNvSpPr>
            <a:spLocks noGrp="1"/>
          </p:cNvSpPr>
          <p:nvPr>
            <p:ph type="body" sz="quarter" idx="13"/>
          </p:nvPr>
        </p:nvSpPr>
        <p:spPr/>
        <p:txBody>
          <a:bodyPr/>
          <a:lstStyle/>
          <a:p>
            <a:r>
              <a:rPr lang="en-US" sz="2800" b="1" dirty="0"/>
              <a:t>Project</a:t>
            </a:r>
          </a:p>
          <a:p>
            <a:pPr marL="228600" indent="-228600">
              <a:buAutoNum type="arabicPeriod"/>
            </a:pPr>
            <a:r>
              <a:rPr lang="en-US" sz="2800" dirty="0"/>
              <a:t>Please provide the specific high schools that will be engaged, the number of teachers and faculty, and the credentials students will earn.</a:t>
            </a:r>
          </a:p>
          <a:p>
            <a:pPr marL="228600" indent="-228600">
              <a:buAutoNum type="arabicPeriod"/>
            </a:pPr>
            <a:r>
              <a:rPr lang="en-US" sz="2800" dirty="0"/>
              <a:t>Goal of attracting women, but did not appear to have many women involved in the project.</a:t>
            </a:r>
          </a:p>
          <a:p>
            <a:pPr marL="228600" indent="-228600">
              <a:buAutoNum type="arabicPeriod"/>
            </a:pPr>
            <a:r>
              <a:rPr lang="en-US" sz="2800" dirty="0"/>
              <a:t>Details about who would be leading in the industrial engineering or process engineering pathways.</a:t>
            </a:r>
          </a:p>
          <a:p>
            <a:pPr marL="228600" indent="-228600">
              <a:buAutoNum type="arabicPeriod"/>
            </a:pPr>
            <a:endParaRPr lang="en-US" dirty="0"/>
          </a:p>
          <a:p>
            <a:endParaRPr lang="en-US" dirty="0"/>
          </a:p>
        </p:txBody>
      </p:sp>
    </p:spTree>
    <p:extLst>
      <p:ext uri="{BB962C8B-B14F-4D97-AF65-F5344CB8AC3E}">
        <p14:creationId xmlns:p14="http://schemas.microsoft.com/office/powerpoint/2010/main" val="1548027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368A-DA04-D96C-0044-56000A972614}"/>
              </a:ext>
            </a:extLst>
          </p:cNvPr>
          <p:cNvSpPr>
            <a:spLocks noGrp="1"/>
          </p:cNvSpPr>
          <p:nvPr>
            <p:ph type="title"/>
          </p:nvPr>
        </p:nvSpPr>
        <p:spPr/>
        <p:txBody>
          <a:bodyPr/>
          <a:lstStyle/>
          <a:p>
            <a:r>
              <a:rPr lang="en-US" dirty="0"/>
              <a:t>Questions from the Program Officer</a:t>
            </a:r>
          </a:p>
        </p:txBody>
      </p:sp>
      <p:sp>
        <p:nvSpPr>
          <p:cNvPr id="3" name="Text Placeholder 2">
            <a:extLst>
              <a:ext uri="{FF2B5EF4-FFF2-40B4-BE49-F238E27FC236}">
                <a16:creationId xmlns:a16="http://schemas.microsoft.com/office/drawing/2014/main" id="{F10F89EC-D5A0-9D3F-7055-06F771CCF934}"/>
              </a:ext>
            </a:extLst>
          </p:cNvPr>
          <p:cNvSpPr>
            <a:spLocks noGrp="1"/>
          </p:cNvSpPr>
          <p:nvPr>
            <p:ph type="body" sz="quarter" idx="13"/>
          </p:nvPr>
        </p:nvSpPr>
        <p:spPr/>
        <p:txBody>
          <a:bodyPr/>
          <a:lstStyle/>
          <a:p>
            <a:r>
              <a:rPr lang="en-US" sz="2800" b="1" dirty="0"/>
              <a:t>Budget</a:t>
            </a:r>
          </a:p>
          <a:p>
            <a:pPr marL="228600" indent="-228600">
              <a:buAutoNum type="arabicPeriod"/>
            </a:pPr>
            <a:r>
              <a:rPr lang="en-US" sz="2800" dirty="0"/>
              <a:t>Webinars mentioned, but not adequately described.</a:t>
            </a:r>
          </a:p>
          <a:p>
            <a:pPr marL="228600" indent="-228600">
              <a:buAutoNum type="arabicPeriod"/>
            </a:pPr>
            <a:r>
              <a:rPr lang="en-US" sz="2800" dirty="0"/>
              <a:t>Used a lower indirect cost.  Not allowed.</a:t>
            </a:r>
          </a:p>
          <a:p>
            <a:pPr marL="228600" indent="-228600">
              <a:buAutoNum type="arabicPeriod"/>
            </a:pPr>
            <a:r>
              <a:rPr lang="en-US" sz="2800" dirty="0"/>
              <a:t>Money given to students, but did not describe how or what for?</a:t>
            </a:r>
          </a:p>
          <a:p>
            <a:pPr marL="228600" indent="-228600">
              <a:buAutoNum type="arabicPeriod"/>
            </a:pPr>
            <a:endParaRPr lang="en-US" dirty="0"/>
          </a:p>
          <a:p>
            <a:endParaRPr lang="en-US" dirty="0"/>
          </a:p>
        </p:txBody>
      </p:sp>
    </p:spTree>
    <p:extLst>
      <p:ext uri="{BB962C8B-B14F-4D97-AF65-F5344CB8AC3E}">
        <p14:creationId xmlns:p14="http://schemas.microsoft.com/office/powerpoint/2010/main" val="388946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BDAE5-0043-C90D-A720-DE14CB0EDC53}"/>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Writing a Proposal: Getting Started</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ext Placeholder 2">
            <a:extLst>
              <a:ext uri="{FF2B5EF4-FFF2-40B4-BE49-F238E27FC236}">
                <a16:creationId xmlns:a16="http://schemas.microsoft.com/office/drawing/2014/main" id="{33A12474-3A3A-1C02-D3C1-4CC0EFB7AC48}"/>
              </a:ext>
            </a:extLst>
          </p:cNvPr>
          <p:cNvGraphicFramePr/>
          <p:nvPr>
            <p:extLst>
              <p:ext uri="{D42A27DB-BD31-4B8C-83A1-F6EECF244321}">
                <p14:modId xmlns:p14="http://schemas.microsoft.com/office/powerpoint/2010/main" val="220215936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514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23A3-A754-1161-3DDC-A03530436756}"/>
              </a:ext>
            </a:extLst>
          </p:cNvPr>
          <p:cNvSpPr>
            <a:spLocks noGrp="1"/>
          </p:cNvSpPr>
          <p:nvPr>
            <p:ph type="title"/>
          </p:nvPr>
        </p:nvSpPr>
        <p:spPr/>
        <p:txBody>
          <a:bodyPr/>
          <a:lstStyle/>
          <a:p>
            <a:r>
              <a:rPr lang="en-US" dirty="0"/>
              <a:t>Compliance Check</a:t>
            </a:r>
          </a:p>
        </p:txBody>
      </p:sp>
      <p:sp>
        <p:nvSpPr>
          <p:cNvPr id="3" name="Text Placeholder 2">
            <a:extLst>
              <a:ext uri="{FF2B5EF4-FFF2-40B4-BE49-F238E27FC236}">
                <a16:creationId xmlns:a16="http://schemas.microsoft.com/office/drawing/2014/main" id="{96E4E504-B649-BFCF-1A9C-CAAB18EF03E9}"/>
              </a:ext>
            </a:extLst>
          </p:cNvPr>
          <p:cNvSpPr>
            <a:spLocks noGrp="1"/>
          </p:cNvSpPr>
          <p:nvPr>
            <p:ph type="body" sz="quarter" idx="13"/>
          </p:nvPr>
        </p:nvSpPr>
        <p:spPr/>
        <p:txBody>
          <a:bodyPr/>
          <a:lstStyle/>
          <a:p>
            <a:pPr marL="285750" indent="-285750">
              <a:buFont typeface="Arial" panose="020B0604020202020204" pitchFamily="34" charset="0"/>
              <a:buChar char="•"/>
            </a:pPr>
            <a:r>
              <a:rPr lang="en-US" sz="2400" dirty="0"/>
              <a:t>Number of pages, formatting, font size</a:t>
            </a:r>
          </a:p>
          <a:p>
            <a:pPr marL="285750" indent="-285750">
              <a:buFont typeface="Arial" panose="020B0604020202020204" pitchFamily="34" charset="0"/>
              <a:buChar char="•"/>
            </a:pPr>
            <a:r>
              <a:rPr lang="en-US" sz="2400" dirty="0"/>
              <a:t>Completeness</a:t>
            </a:r>
          </a:p>
          <a:p>
            <a:pPr marL="742950" lvl="1" indent="-285750">
              <a:buFont typeface="Arial" panose="020B0604020202020204" pitchFamily="34" charset="0"/>
              <a:buChar char="•"/>
            </a:pPr>
            <a:r>
              <a:rPr lang="en-US" sz="2400" dirty="0"/>
              <a:t>READ the Program Solicitation and  the Proposal &amp; Award Policies &amp; Procedures Guide (PAPPG) (new guidelines!)</a:t>
            </a:r>
          </a:p>
          <a:p>
            <a:pPr marL="742950" lvl="1" indent="-285750">
              <a:buFont typeface="Arial" panose="020B0604020202020204" pitchFamily="34" charset="0"/>
              <a:buChar char="•"/>
            </a:pPr>
            <a:r>
              <a:rPr lang="en-US" sz="2400" dirty="0"/>
              <a:t>Data management plan, enforcement of submission deadline</a:t>
            </a:r>
          </a:p>
          <a:p>
            <a:pPr marL="742950" lvl="1" indent="-285750">
              <a:buFont typeface="Arial" panose="020B0604020202020204" pitchFamily="34" charset="0"/>
              <a:buChar char="•"/>
            </a:pPr>
            <a:r>
              <a:rPr lang="en-US" sz="2400" dirty="0"/>
              <a:t>Automated compliance checks in effect including time of submission (5:01pm gets RWR).</a:t>
            </a:r>
          </a:p>
          <a:p>
            <a:pPr marL="742950" lvl="1" indent="-285750">
              <a:buFont typeface="Arial" panose="020B0604020202020204" pitchFamily="34" charset="0"/>
              <a:buChar char="•"/>
            </a:pPr>
            <a:r>
              <a:rPr lang="en-US" sz="2400" dirty="0"/>
              <a:t>Additional materials (appendices) can result in a Return Without Review.</a:t>
            </a:r>
          </a:p>
          <a:p>
            <a:endParaRPr lang="en-US" dirty="0"/>
          </a:p>
        </p:txBody>
      </p:sp>
    </p:spTree>
    <p:extLst>
      <p:ext uri="{BB962C8B-B14F-4D97-AF65-F5344CB8AC3E}">
        <p14:creationId xmlns:p14="http://schemas.microsoft.com/office/powerpoint/2010/main" val="237175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A3D8-D941-B150-CE74-70FC31FCD952}"/>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What Works?</a:t>
            </a:r>
          </a:p>
        </p:txBody>
      </p:sp>
      <p:sp>
        <p:nvSpPr>
          <p:cNvPr id="3" name="Text Placeholder 2">
            <a:extLst>
              <a:ext uri="{FF2B5EF4-FFF2-40B4-BE49-F238E27FC236}">
                <a16:creationId xmlns:a16="http://schemas.microsoft.com/office/drawing/2014/main" id="{EDDAC840-BAE3-88A5-BEF0-CDD579517D7E}"/>
              </a:ext>
            </a:extLst>
          </p:cNvPr>
          <p:cNvSpPr>
            <a:spLocks noGrp="1"/>
          </p:cNvSpPr>
          <p:nvPr>
            <p:ph type="body" sz="quarter" idx="13"/>
          </p:nvPr>
        </p:nvSpPr>
        <p:spPr>
          <a:xfrm>
            <a:off x="1136429" y="1489753"/>
            <a:ext cx="7576056" cy="4239033"/>
          </a:xfrm>
        </p:spPr>
        <p:txBody>
          <a:bodyPr vert="horz" lIns="91440" tIns="45720" rIns="91440" bIns="45720" rtlCol="0" anchor="ctr">
            <a:normAutofit/>
          </a:bodyPr>
          <a:lstStyle/>
          <a:p>
            <a:pPr marL="285750" indent="-228600">
              <a:buFont typeface="Arial" panose="020B0604020202020204" pitchFamily="34" charset="0"/>
              <a:buChar char="•"/>
            </a:pPr>
            <a:r>
              <a:rPr lang="en-US" dirty="0">
                <a:latin typeface="+mn-lt"/>
                <a:ea typeface="+mn-ea"/>
                <a:cs typeface="+mn-cs"/>
              </a:rPr>
              <a:t>Describe a need.</a:t>
            </a:r>
          </a:p>
          <a:p>
            <a:pPr marL="285750" indent="-228600">
              <a:buFont typeface="Arial" panose="020B0604020202020204" pitchFamily="34" charset="0"/>
              <a:buChar char="•"/>
            </a:pPr>
            <a:r>
              <a:rPr lang="en-US" dirty="0">
                <a:latin typeface="+mn-lt"/>
                <a:ea typeface="+mn-ea"/>
                <a:cs typeface="+mn-cs"/>
              </a:rPr>
              <a:t>Provide a detailed plan for how you will address the need.</a:t>
            </a:r>
          </a:p>
          <a:p>
            <a:pPr marL="285750" indent="-228600">
              <a:buFont typeface="Arial" panose="020B0604020202020204" pitchFamily="34" charset="0"/>
              <a:buChar char="•"/>
            </a:pPr>
            <a:r>
              <a:rPr lang="en-US" dirty="0">
                <a:latin typeface="+mn-lt"/>
                <a:ea typeface="+mn-ea"/>
                <a:cs typeface="+mn-cs"/>
              </a:rPr>
              <a:t>Include the evidence base for your plan.</a:t>
            </a:r>
          </a:p>
          <a:p>
            <a:pPr marL="285750" indent="-228600">
              <a:buFont typeface="Arial" panose="020B0604020202020204" pitchFamily="34" charset="0"/>
              <a:buChar char="•"/>
            </a:pPr>
            <a:r>
              <a:rPr lang="en-US" dirty="0">
                <a:latin typeface="+mn-lt"/>
                <a:ea typeface="+mn-ea"/>
                <a:cs typeface="+mn-cs"/>
              </a:rPr>
              <a:t>Include project personnel with the appropriate expertise to carry out the project.</a:t>
            </a:r>
          </a:p>
          <a:p>
            <a:pPr marL="285750" indent="-228600">
              <a:buFont typeface="Arial" panose="020B0604020202020204" pitchFamily="34" charset="0"/>
              <a:buChar char="•"/>
            </a:pPr>
            <a:r>
              <a:rPr lang="en-US" dirty="0">
                <a:latin typeface="+mn-lt"/>
                <a:ea typeface="+mn-ea"/>
                <a:cs typeface="+mn-cs"/>
              </a:rPr>
              <a:t>Provide an evaluation and assessment plan that allows you to know how successful the project might be.</a:t>
            </a:r>
          </a:p>
          <a:p>
            <a:pPr marL="285750" indent="-228600">
              <a:buFont typeface="Arial" panose="020B0604020202020204" pitchFamily="34" charset="0"/>
              <a:buChar char="•"/>
            </a:pPr>
            <a:r>
              <a:rPr lang="en-US" dirty="0">
                <a:latin typeface="+mn-lt"/>
                <a:ea typeface="+mn-ea"/>
                <a:cs typeface="+mn-cs"/>
              </a:rPr>
              <a:t>What evidence have you generated and how has it been analyzed?</a:t>
            </a:r>
          </a:p>
          <a:p>
            <a:pPr marL="285750" indent="-228600">
              <a:buFont typeface="Arial" panose="020B0604020202020204" pitchFamily="34" charset="0"/>
              <a:buChar char="•"/>
            </a:pPr>
            <a:r>
              <a:rPr lang="en-US" dirty="0">
                <a:latin typeface="+mn-lt"/>
                <a:ea typeface="+mn-ea"/>
                <a:cs typeface="+mn-cs"/>
              </a:rPr>
              <a:t>Describe how you will disseminate the results and outcomes of the project</a:t>
            </a:r>
          </a:p>
          <a:p>
            <a:pPr marL="742950" lvl="1" indent="-228600">
              <a:buFont typeface="Arial" panose="020B0604020202020204" pitchFamily="34" charset="0"/>
              <a:buChar char="•"/>
            </a:pPr>
            <a:r>
              <a:rPr lang="en-US" dirty="0">
                <a:latin typeface="+mn-lt"/>
                <a:ea typeface="+mn-ea"/>
                <a:cs typeface="+mn-cs"/>
              </a:rPr>
              <a:t>Inform the community of the knowledge gained. (Accountability and transparency)</a:t>
            </a:r>
          </a:p>
          <a:p>
            <a:pPr indent="-228600">
              <a:buFont typeface="Arial" panose="020B0604020202020204" pitchFamily="34" charset="0"/>
              <a:buChar char="•"/>
            </a:pPr>
            <a:endParaRPr lang="en-US" sz="1500" dirty="0">
              <a:latin typeface="+mn-lt"/>
              <a:ea typeface="+mn-ea"/>
              <a:cs typeface="+mn-cs"/>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6" descr="Check List">
            <a:extLst>
              <a:ext uri="{FF2B5EF4-FFF2-40B4-BE49-F238E27FC236}">
                <a16:creationId xmlns:a16="http://schemas.microsoft.com/office/drawing/2014/main" id="{11DC641F-29D3-0BE2-DBFD-1C834A695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250696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8F4CFF-01F2-F02B-670C-B22F45F3F9F2}"/>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solidFill>
                  <a:schemeClr val="tx1"/>
                </a:solidFill>
                <a:ea typeface="+mj-ea"/>
                <a:cs typeface="+mj-cs"/>
              </a:rPr>
              <a:t>In Summary</a:t>
            </a:r>
          </a:p>
        </p:txBody>
      </p:sp>
      <p:sp>
        <p:nvSpPr>
          <p:cNvPr id="5" name="Text Placeholder 4">
            <a:extLst>
              <a:ext uri="{FF2B5EF4-FFF2-40B4-BE49-F238E27FC236}">
                <a16:creationId xmlns:a16="http://schemas.microsoft.com/office/drawing/2014/main" id="{BD887BEE-2506-BB87-78C8-711D926A15DF}"/>
              </a:ext>
            </a:extLst>
          </p:cNvPr>
          <p:cNvSpPr>
            <a:spLocks noGrp="1"/>
          </p:cNvSpPr>
          <p:nvPr>
            <p:ph type="body" sz="quarter" idx="13"/>
          </p:nvPr>
        </p:nvSpPr>
        <p:spPr>
          <a:xfrm>
            <a:off x="4223982" y="3752850"/>
            <a:ext cx="7485413" cy="2452687"/>
          </a:xfrm>
        </p:spPr>
        <p:txBody>
          <a:bodyPr vert="horz" lIns="91440" tIns="45720" rIns="91440" bIns="45720" rtlCol="0" anchor="ctr">
            <a:normAutofit/>
          </a:bodyPr>
          <a:lstStyle/>
          <a:p>
            <a:pPr indent="-228600">
              <a:buFont typeface="Arial" panose="020B0604020202020204" pitchFamily="34" charset="0"/>
              <a:buChar char="•"/>
            </a:pPr>
            <a:r>
              <a:rPr lang="en-US" dirty="0">
                <a:latin typeface="+mn-lt"/>
                <a:ea typeface="+mn-ea"/>
                <a:cs typeface="+mn-cs"/>
              </a:rPr>
              <a:t>Read the solicitation.</a:t>
            </a:r>
          </a:p>
          <a:p>
            <a:pPr indent="-228600">
              <a:buFont typeface="Arial" panose="020B0604020202020204" pitchFamily="34" charset="0"/>
              <a:buChar char="•"/>
            </a:pPr>
            <a:r>
              <a:rPr lang="en-US" dirty="0">
                <a:latin typeface="+mn-lt"/>
                <a:ea typeface="+mn-ea"/>
                <a:cs typeface="+mn-cs"/>
              </a:rPr>
              <a:t>Read the PAPPG.</a:t>
            </a:r>
          </a:p>
          <a:p>
            <a:pPr indent="-228600">
              <a:buFont typeface="Arial" panose="020B0604020202020204" pitchFamily="34" charset="0"/>
              <a:buChar char="•"/>
            </a:pPr>
            <a:r>
              <a:rPr lang="en-US" dirty="0">
                <a:latin typeface="+mn-lt"/>
                <a:ea typeface="+mn-ea"/>
                <a:cs typeface="+mn-cs"/>
              </a:rPr>
              <a:t>Contact your colleagues.</a:t>
            </a:r>
          </a:p>
          <a:p>
            <a:pPr indent="-228600">
              <a:buFont typeface="Arial" panose="020B0604020202020204" pitchFamily="34" charset="0"/>
              <a:buChar char="•"/>
            </a:pPr>
            <a:r>
              <a:rPr lang="en-US" dirty="0">
                <a:latin typeface="+mn-lt"/>
                <a:ea typeface="+mn-ea"/>
                <a:cs typeface="+mn-cs"/>
              </a:rPr>
              <a:t>Contact a Program Officer.</a:t>
            </a:r>
          </a:p>
        </p:txBody>
      </p:sp>
      <p:pic>
        <p:nvPicPr>
          <p:cNvPr id="7" name="Picture 5" descr="GRANT">
            <a:extLst>
              <a:ext uri="{FF2B5EF4-FFF2-40B4-BE49-F238E27FC236}">
                <a16:creationId xmlns:a16="http://schemas.microsoft.com/office/drawing/2014/main" id="{175B97B5-C0CD-E624-E6CD-B6C13E57CB7B}"/>
              </a:ext>
            </a:extLst>
          </p:cNvPr>
          <p:cNvPicPr>
            <a:picLocks noChangeAspect="1" noChangeArrowheads="1"/>
          </p:cNvPicPr>
          <p:nvPr/>
        </p:nvPicPr>
        <p:blipFill>
          <a:blip r:embed="rId2"/>
          <a:srcRect/>
          <a:stretch>
            <a:fillRect/>
          </a:stretch>
        </p:blipFill>
        <p:spPr bwMode="auto">
          <a:xfrm>
            <a:off x="1329647" y="433387"/>
            <a:ext cx="8991600" cy="2995613"/>
          </a:xfrm>
          <a:prstGeom prst="rect">
            <a:avLst/>
          </a:prstGeom>
          <a:noFill/>
        </p:spPr>
      </p:pic>
    </p:spTree>
    <p:extLst>
      <p:ext uri="{BB962C8B-B14F-4D97-AF65-F5344CB8AC3E}">
        <p14:creationId xmlns:p14="http://schemas.microsoft.com/office/powerpoint/2010/main" val="2744092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B2E11-FF6B-744F-8695-33C0AD9C9C43}"/>
              </a:ext>
            </a:extLst>
          </p:cNvPr>
          <p:cNvSpPr>
            <a:spLocks noGrp="1"/>
          </p:cNvSpPr>
          <p:nvPr>
            <p:ph type="sldNum" sz="quarter" idx="12"/>
          </p:nvPr>
        </p:nvSpPr>
        <p:spPr/>
        <p:txBody>
          <a:bodyPr/>
          <a:lstStyle/>
          <a:p>
            <a:fld id="{8F4BEAD3-91E3-4FFC-B7DC-935959D17485}" type="slidenum">
              <a:rPr lang="en-US" smtClean="0"/>
              <a:pPr/>
              <a:t>3</a:t>
            </a:fld>
            <a:endParaRPr lang="en-US"/>
          </a:p>
        </p:txBody>
      </p:sp>
      <p:sp>
        <p:nvSpPr>
          <p:cNvPr id="5" name="TextBox 4">
            <a:extLst>
              <a:ext uri="{FF2B5EF4-FFF2-40B4-BE49-F238E27FC236}">
                <a16:creationId xmlns:a16="http://schemas.microsoft.com/office/drawing/2014/main" id="{B62DB2AD-60F9-0548-9F1C-817EC6CA245D}"/>
              </a:ext>
            </a:extLst>
          </p:cNvPr>
          <p:cNvSpPr txBox="1"/>
          <p:nvPr/>
        </p:nvSpPr>
        <p:spPr>
          <a:xfrm>
            <a:off x="457200" y="1385447"/>
            <a:ext cx="11540836" cy="4162678"/>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2400" dirty="0"/>
          </a:p>
          <a:p>
            <a:pPr marL="0" marR="0">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when we come to consider any particular proposal, you recognize that you have a relationship with the organization or persons involved in the proposal that could be construed as creating a conflict-of-interest, please let me know. I’ll ask you to describe the relationship in your own words and will determine from your description whether you may participate in reviewing the proposal. You must not participate in reviewing any application in which you, your spouse, your minor child, your business partner or any organization of which you are or may become a part has a financial interest." </a:t>
            </a:r>
          </a:p>
          <a:p>
            <a:endParaRPr lang="en-US" dirty="0"/>
          </a:p>
        </p:txBody>
      </p:sp>
      <p:sp>
        <p:nvSpPr>
          <p:cNvPr id="6" name="Title 1">
            <a:extLst>
              <a:ext uri="{FF2B5EF4-FFF2-40B4-BE49-F238E27FC236}">
                <a16:creationId xmlns:a16="http://schemas.microsoft.com/office/drawing/2014/main" id="{27475E23-11A9-5441-B9D9-E2AB038C6303}"/>
              </a:ext>
            </a:extLst>
          </p:cNvPr>
          <p:cNvSpPr txBox="1">
            <a:spLocks/>
          </p:cNvSpPr>
          <p:nvPr/>
        </p:nvSpPr>
        <p:spPr>
          <a:xfrm>
            <a:off x="1084829" y="594929"/>
            <a:ext cx="10084990" cy="4809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charset="0"/>
                <a:ea typeface="Arial" charset="0"/>
                <a:cs typeface="Arial" charset="0"/>
              </a:rPr>
              <a:t>Conflict of Interest (COI)</a:t>
            </a:r>
          </a:p>
        </p:txBody>
      </p:sp>
    </p:spTree>
    <p:extLst>
      <p:ext uri="{BB962C8B-B14F-4D97-AF65-F5344CB8AC3E}">
        <p14:creationId xmlns:p14="http://schemas.microsoft.com/office/powerpoint/2010/main" val="277950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5E19AD-D95F-0D43-9C43-D1A47717A505}"/>
              </a:ext>
            </a:extLst>
          </p:cNvPr>
          <p:cNvSpPr>
            <a:spLocks noGrp="1"/>
          </p:cNvSpPr>
          <p:nvPr>
            <p:ph type="sldNum" sz="quarter" idx="12"/>
          </p:nvPr>
        </p:nvSpPr>
        <p:spPr/>
        <p:txBody>
          <a:bodyPr/>
          <a:lstStyle/>
          <a:p>
            <a:fld id="{8F4BEAD3-91E3-4FFC-B7DC-935959D17485}" type="slidenum">
              <a:rPr lang="en-US" smtClean="0"/>
              <a:pPr/>
              <a:t>4</a:t>
            </a:fld>
            <a:endParaRPr lang="en-US"/>
          </a:p>
        </p:txBody>
      </p:sp>
      <p:sp>
        <p:nvSpPr>
          <p:cNvPr id="5" name="TextBox 4">
            <a:extLst>
              <a:ext uri="{FF2B5EF4-FFF2-40B4-BE49-F238E27FC236}">
                <a16:creationId xmlns:a16="http://schemas.microsoft.com/office/drawing/2014/main" id="{DE5956F8-3C7E-0448-9303-8B342CA4AB79}"/>
              </a:ext>
            </a:extLst>
          </p:cNvPr>
          <p:cNvSpPr txBox="1"/>
          <p:nvPr/>
        </p:nvSpPr>
        <p:spPr>
          <a:xfrm>
            <a:off x="106326" y="908593"/>
            <a:ext cx="11982893" cy="4962897"/>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lvl="0">
              <a:buNone/>
            </a:pPr>
            <a:r>
              <a:rPr lang="en-US" sz="2800" dirty="0">
                <a:latin typeface="Calibri" panose="020F0502020204030204" pitchFamily="34" charset="0"/>
                <a:cs typeface="Calibri" panose="020F0502020204030204" pitchFamily="34" charset="0"/>
              </a:rPr>
              <a:t>Conflicts of interest include, but are not limited to, </a:t>
            </a:r>
            <a:r>
              <a:rPr lang="en-US" sz="2800" b="1" dirty="0">
                <a:latin typeface="Calibri" panose="020F0502020204030204" pitchFamily="34" charset="0"/>
                <a:cs typeface="Calibri" panose="020F0502020204030204" pitchFamily="34" charset="0"/>
              </a:rPr>
              <a:t>relationships</a:t>
            </a:r>
            <a:r>
              <a:rPr lang="en-US" sz="2800" dirty="0">
                <a:latin typeface="Calibri" panose="020F0502020204030204" pitchFamily="34" charset="0"/>
                <a:cs typeface="Calibri" panose="020F0502020204030204" pitchFamily="34" charset="0"/>
              </a:rPr>
              <a:t> you have </a:t>
            </a:r>
            <a:r>
              <a:rPr lang="en-US" sz="2800" b="1" dirty="0">
                <a:latin typeface="Calibri" panose="020F0502020204030204" pitchFamily="34" charset="0"/>
                <a:cs typeface="Calibri" panose="020F0502020204030204" pitchFamily="34" charset="0"/>
              </a:rPr>
              <a:t>with</a:t>
            </a:r>
            <a:r>
              <a:rPr lang="en-US" sz="2800" dirty="0">
                <a:latin typeface="Calibri" panose="020F0502020204030204" pitchFamily="34" charset="0"/>
                <a:cs typeface="Calibri" panose="020F0502020204030204" pitchFamily="34" charset="0"/>
              </a:rPr>
              <a:t>:</a:t>
            </a:r>
          </a:p>
          <a:p>
            <a:pPr lvl="0">
              <a:buNone/>
            </a:pPr>
            <a:endParaRPr lang="en-US"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An Investigator or Institution</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Project Director</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Other Person who has a personal interest in the proposal or application (such as an evaluator)</a:t>
            </a:r>
          </a:p>
          <a:p>
            <a:pPr lvl="0">
              <a:buNone/>
            </a:pPr>
            <a:endParaRPr lang="en-US" sz="10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You may have a conflict if you have/hold/are:</a:t>
            </a:r>
          </a:p>
          <a:p>
            <a:pPr marL="285750" lvl="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Business or professional partnership/collaboration</a:t>
            </a:r>
          </a:p>
          <a:p>
            <a:pPr marL="285750" indent="-285750">
              <a:buFont typeface="Arial" panose="020B0604020202020204" pitchFamily="34" charset="0"/>
              <a:buChar char="•"/>
            </a:pPr>
            <a:r>
              <a:rPr lang="en-US" sz="2800" dirty="0">
                <a:solidFill>
                  <a:prstClr val="black"/>
                </a:solidFill>
                <a:latin typeface="Calibri" panose="020F0502020204030204" pitchFamily="34" charset="0"/>
                <a:cs typeface="Calibri" panose="020F0502020204030204" pitchFamily="34" charset="0"/>
              </a:rPr>
              <a:t>Other relationship, such as close personal friendship, that may affect your judgment or be seen as doing so by a reasonable person familiar with the relationship</a:t>
            </a:r>
          </a:p>
          <a:p>
            <a:pPr marL="285750" lvl="0" indent="-28575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4C88D758-D11B-6241-84B8-1E593F801F67}"/>
              </a:ext>
            </a:extLst>
          </p:cNvPr>
          <p:cNvSpPr txBox="1">
            <a:spLocks/>
          </p:cNvSpPr>
          <p:nvPr/>
        </p:nvSpPr>
        <p:spPr>
          <a:xfrm>
            <a:off x="748992" y="463196"/>
            <a:ext cx="10742252" cy="4602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ea typeface="Arial" charset="0"/>
                <a:cs typeface="Arial" charset="0"/>
              </a:rPr>
              <a:t>Common Examples of COI</a:t>
            </a:r>
          </a:p>
        </p:txBody>
      </p:sp>
      <p:sp>
        <p:nvSpPr>
          <p:cNvPr id="7" name="Slide Number Placeholder 1">
            <a:extLst>
              <a:ext uri="{FF2B5EF4-FFF2-40B4-BE49-F238E27FC236}">
                <a16:creationId xmlns:a16="http://schemas.microsoft.com/office/drawing/2014/main" id="{A47962AF-0BC7-F14E-8797-62D0E3BDE4C2}"/>
              </a:ext>
            </a:extLst>
          </p:cNvPr>
          <p:cNvSpPr txBox="1">
            <a:spLocks/>
          </p:cNvSpPr>
          <p:nvPr/>
        </p:nvSpPr>
        <p:spPr>
          <a:xfrm>
            <a:off x="5932135" y="6343789"/>
            <a:ext cx="3690842" cy="306076"/>
          </a:xfrm>
          <a:prstGeom prst="rect">
            <a:avLst/>
          </a:prstGeom>
        </p:spPr>
        <p:txBody>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7302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50EA57-C4EC-CB4C-ABC8-266BE4E8D4A8}"/>
              </a:ext>
            </a:extLst>
          </p:cNvPr>
          <p:cNvSpPr>
            <a:spLocks noGrp="1"/>
          </p:cNvSpPr>
          <p:nvPr>
            <p:ph type="sldNum" sz="quarter" idx="12"/>
          </p:nvPr>
        </p:nvSpPr>
        <p:spPr/>
        <p:txBody>
          <a:bodyPr/>
          <a:lstStyle/>
          <a:p>
            <a:fld id="{8F4BEAD3-91E3-4FFC-B7DC-935959D17485}" type="slidenum">
              <a:rPr lang="en-US" smtClean="0"/>
              <a:pPr/>
              <a:t>5</a:t>
            </a:fld>
            <a:endParaRPr lang="en-US"/>
          </a:p>
        </p:txBody>
      </p:sp>
      <p:sp>
        <p:nvSpPr>
          <p:cNvPr id="5" name="Title 1">
            <a:extLst>
              <a:ext uri="{FF2B5EF4-FFF2-40B4-BE49-F238E27FC236}">
                <a16:creationId xmlns:a16="http://schemas.microsoft.com/office/drawing/2014/main" id="{2C78FB56-ADA2-1B4C-8A93-A25306CD9CB9}"/>
              </a:ext>
            </a:extLst>
          </p:cNvPr>
          <p:cNvSpPr>
            <a:spLocks noGrp="1"/>
          </p:cNvSpPr>
          <p:nvPr>
            <p:ph type="title"/>
          </p:nvPr>
        </p:nvSpPr>
        <p:spPr>
          <a:xfrm>
            <a:off x="1182475" y="318686"/>
            <a:ext cx="10747562" cy="508765"/>
          </a:xfrm>
        </p:spPr>
        <p:txBody>
          <a:bodyPr>
            <a:normAutofit fontScale="90000"/>
          </a:bodyPr>
          <a:lstStyle/>
          <a:p>
            <a:pPr algn="ctr"/>
            <a:r>
              <a:rPr lang="en-US" b="1" dirty="0"/>
              <a:t>Conflicts of Interest (COIs)</a:t>
            </a:r>
            <a:endParaRPr lang="en-US" dirty="0"/>
          </a:p>
        </p:txBody>
      </p:sp>
      <p:sp>
        <p:nvSpPr>
          <p:cNvPr id="6" name="Content Placeholder 2">
            <a:extLst>
              <a:ext uri="{FF2B5EF4-FFF2-40B4-BE49-F238E27FC236}">
                <a16:creationId xmlns:a16="http://schemas.microsoft.com/office/drawing/2014/main" id="{85A0D61B-5B8D-2B42-B45E-DCED6D209A88}"/>
              </a:ext>
            </a:extLst>
          </p:cNvPr>
          <p:cNvSpPr>
            <a:spLocks noGrp="1"/>
          </p:cNvSpPr>
          <p:nvPr>
            <p:ph sz="half" idx="1"/>
          </p:nvPr>
        </p:nvSpPr>
        <p:spPr>
          <a:xfrm>
            <a:off x="1182475" y="1177636"/>
            <a:ext cx="5914516" cy="4495085"/>
          </a:xfrm>
        </p:spPr>
        <p:txBody>
          <a:bodyPr>
            <a:normAutofit/>
          </a:bodyPr>
          <a:lstStyle/>
          <a:p>
            <a:pPr marL="0" marR="91070" indent="0" algn="ctr">
              <a:buNone/>
            </a:pPr>
            <a:r>
              <a:rPr lang="en-US" sz="2800" b="1" i="0" u="none" strike="noStrike" baseline="0" dirty="0">
                <a:solidFill>
                  <a:srgbClr val="404040"/>
                </a:solidFill>
                <a:latin typeface="Calibri" panose="020F0502020204030204" pitchFamily="34" charset="0"/>
              </a:rPr>
              <a:t>INSTITUTIONAL</a:t>
            </a:r>
            <a:endParaRPr lang="en-US" sz="2800" b="0" i="0" u="none" strike="noStrike" baseline="0" dirty="0">
              <a:solidFill>
                <a:srgbClr val="404040"/>
              </a:solidFill>
              <a:latin typeface="Calibri" panose="020F0502020204030204" pitchFamily="34" charset="0"/>
            </a:endParaRPr>
          </a:p>
          <a:p>
            <a:pPr marR="0" algn="l"/>
            <a:r>
              <a:rPr lang="en-US" sz="2800" b="0" i="0" u="none" strike="noStrike" baseline="0" dirty="0">
                <a:solidFill>
                  <a:srgbClr val="404040"/>
                </a:solidFill>
                <a:latin typeface="Calibri" panose="020F0502020204030204" pitchFamily="34" charset="0"/>
              </a:rPr>
              <a:t>current, previous (12 months) or seeking employment</a:t>
            </a:r>
          </a:p>
          <a:p>
            <a:pPr marR="0" algn="l"/>
            <a:r>
              <a:rPr lang="en-US" sz="2800" b="0" i="0" u="none" strike="noStrike" baseline="0" dirty="0">
                <a:solidFill>
                  <a:srgbClr val="404040"/>
                </a:solidFill>
                <a:latin typeface="Calibri" panose="020F0502020204030204" pitchFamily="34" charset="0"/>
              </a:rPr>
              <a:t>award, honorarium, or travel payment (12 months)</a:t>
            </a:r>
          </a:p>
          <a:p>
            <a:pPr marR="0" algn="l"/>
            <a:r>
              <a:rPr lang="en-US" sz="2800" b="0" i="0" u="none" strike="noStrike" baseline="0" dirty="0">
                <a:solidFill>
                  <a:srgbClr val="404040"/>
                </a:solidFill>
                <a:latin typeface="Calibri" panose="020F0502020204030204" pitchFamily="34" charset="0"/>
              </a:rPr>
              <a:t>officer or governing board</a:t>
            </a:r>
          </a:p>
          <a:p>
            <a:pPr marR="0" algn="l"/>
            <a:r>
              <a:rPr lang="en-US" sz="2800" b="0" i="0" u="none" strike="noStrike" baseline="0" dirty="0">
                <a:solidFill>
                  <a:srgbClr val="404040"/>
                </a:solidFill>
                <a:latin typeface="Calibri" panose="020F0502020204030204" pitchFamily="34" charset="0"/>
              </a:rPr>
              <a:t>family member is student</a:t>
            </a:r>
          </a:p>
          <a:p>
            <a:pPr marR="0" algn="l"/>
            <a:r>
              <a:rPr lang="en-US" sz="2800" b="0" i="0" u="none" strike="noStrike" baseline="0" dirty="0">
                <a:solidFill>
                  <a:srgbClr val="404040"/>
                </a:solidFill>
                <a:latin typeface="Calibri" panose="020F0502020204030204" pitchFamily="34" charset="0"/>
              </a:rPr>
              <a:t>any financial interest</a:t>
            </a:r>
          </a:p>
          <a:p>
            <a:pPr marL="0" indent="0">
              <a:buNone/>
            </a:pPr>
            <a:endParaRPr lang="en-US" dirty="0"/>
          </a:p>
        </p:txBody>
      </p:sp>
      <p:sp>
        <p:nvSpPr>
          <p:cNvPr id="7" name="Content Placeholder 3">
            <a:extLst>
              <a:ext uri="{FF2B5EF4-FFF2-40B4-BE49-F238E27FC236}">
                <a16:creationId xmlns:a16="http://schemas.microsoft.com/office/drawing/2014/main" id="{C0DB1E6E-AAF4-A44F-A6BA-8BA5EECA1BF3}"/>
              </a:ext>
            </a:extLst>
          </p:cNvPr>
          <p:cNvSpPr txBox="1">
            <a:spLocks/>
          </p:cNvSpPr>
          <p:nvPr/>
        </p:nvSpPr>
        <p:spPr>
          <a:xfrm>
            <a:off x="5801591" y="1177636"/>
            <a:ext cx="5295900" cy="43584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27110" lvl="1" indent="0" algn="ctr">
              <a:buFont typeface="Arial" panose="020B0604020202020204" pitchFamily="34" charset="0"/>
              <a:buNone/>
            </a:pPr>
            <a:r>
              <a:rPr lang="en-US" sz="2800" b="1" dirty="0">
                <a:solidFill>
                  <a:srgbClr val="404040"/>
                </a:solidFill>
                <a:latin typeface="Calibri" panose="020F0502020204030204" pitchFamily="34" charset="0"/>
              </a:rPr>
              <a:t>PERSONAL</a:t>
            </a:r>
            <a:endParaRPr lang="en-US" sz="2800" dirty="0">
              <a:solidFill>
                <a:srgbClr val="404040"/>
              </a:solidFill>
              <a:latin typeface="Calibri" panose="020F0502020204030204" pitchFamily="34" charset="0"/>
            </a:endParaRPr>
          </a:p>
          <a:p>
            <a:pPr lvl="1"/>
            <a:r>
              <a:rPr lang="en-US" sz="2800" dirty="0">
                <a:solidFill>
                  <a:srgbClr val="404040"/>
                </a:solidFill>
                <a:latin typeface="Calibri" panose="020F0502020204030204" pitchFamily="34" charset="0"/>
              </a:rPr>
              <a:t>co-author of paper or project collaborator (48 months)</a:t>
            </a:r>
          </a:p>
          <a:p>
            <a:pPr lvl="1"/>
            <a:r>
              <a:rPr lang="en-US" sz="2800" dirty="0">
                <a:solidFill>
                  <a:srgbClr val="404040"/>
                </a:solidFill>
                <a:latin typeface="Calibri" panose="020F0502020204030204" pitchFamily="34" charset="0"/>
              </a:rPr>
              <a:t>co-edited journal or proceedings (24 months)</a:t>
            </a:r>
          </a:p>
          <a:p>
            <a:pPr lvl="1"/>
            <a:r>
              <a:rPr lang="en-US" sz="2800" dirty="0">
                <a:solidFill>
                  <a:srgbClr val="404040"/>
                </a:solidFill>
                <a:latin typeface="Calibri" panose="020F0502020204030204" pitchFamily="34" charset="0"/>
              </a:rPr>
              <a:t>thesis advisor or student (lifetime)</a:t>
            </a:r>
          </a:p>
          <a:p>
            <a:pPr lvl="1"/>
            <a:r>
              <a:rPr lang="en-US" sz="2800" dirty="0">
                <a:solidFill>
                  <a:srgbClr val="404040"/>
                </a:solidFill>
                <a:latin typeface="Calibri" panose="020F0502020204030204" pitchFamily="34" charset="0"/>
              </a:rPr>
              <a:t>family member or close friend</a:t>
            </a:r>
          </a:p>
          <a:p>
            <a:pPr lvl="1"/>
            <a:r>
              <a:rPr lang="en-US" sz="2800" dirty="0">
                <a:solidFill>
                  <a:srgbClr val="404040"/>
                </a:solidFill>
                <a:latin typeface="Calibri" panose="020F0502020204030204" pitchFamily="34" charset="0"/>
              </a:rPr>
              <a:t>intuition test: does it feel right?</a:t>
            </a:r>
            <a:endParaRPr lang="en-US" dirty="0"/>
          </a:p>
        </p:txBody>
      </p:sp>
    </p:spTree>
    <p:extLst>
      <p:ext uri="{BB962C8B-B14F-4D97-AF65-F5344CB8AC3E}">
        <p14:creationId xmlns:p14="http://schemas.microsoft.com/office/powerpoint/2010/main" val="238480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A38C8B-16E1-424B-9538-26A62AA0E240}"/>
              </a:ext>
            </a:extLst>
          </p:cNvPr>
          <p:cNvSpPr>
            <a:spLocks noGrp="1"/>
          </p:cNvSpPr>
          <p:nvPr>
            <p:ph type="sldNum" sz="quarter" idx="12"/>
          </p:nvPr>
        </p:nvSpPr>
        <p:spPr/>
        <p:txBody>
          <a:bodyPr/>
          <a:lstStyle/>
          <a:p>
            <a:fld id="{8F4BEAD3-91E3-4FFC-B7DC-935959D17485}" type="slidenum">
              <a:rPr lang="en-US" smtClean="0"/>
              <a:pPr/>
              <a:t>6</a:t>
            </a:fld>
            <a:endParaRPr lang="en-US"/>
          </a:p>
        </p:txBody>
      </p:sp>
      <p:sp>
        <p:nvSpPr>
          <p:cNvPr id="5" name="TextBox 4">
            <a:extLst>
              <a:ext uri="{FF2B5EF4-FFF2-40B4-BE49-F238E27FC236}">
                <a16:creationId xmlns:a16="http://schemas.microsoft.com/office/drawing/2014/main" id="{1434E17F-6AE9-EC4C-A81E-BCF29DD32BFF}"/>
              </a:ext>
            </a:extLst>
          </p:cNvPr>
          <p:cNvSpPr txBox="1"/>
          <p:nvPr/>
        </p:nvSpPr>
        <p:spPr>
          <a:xfrm>
            <a:off x="955964" y="1565564"/>
            <a:ext cx="10806545" cy="3947234"/>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lgn="just">
              <a:buFont typeface="Arial" panose="020B0604020202020204" pitchFamily="34" charset="0"/>
              <a:buChar char="•"/>
            </a:pPr>
            <a:r>
              <a:rPr lang="en-US" sz="2800" dirty="0">
                <a:latin typeface="Calibri" panose="020F0502020204030204" pitchFamily="34" charset="0"/>
                <a:cs typeface="Calibri" panose="020F0502020204030204" pitchFamily="34" charset="0"/>
              </a:rPr>
              <a:t>NSF receives proposals in confidence and protects the confidentiality of their contents.</a:t>
            </a:r>
          </a:p>
          <a:p>
            <a:pPr marL="342900" indent="-3429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As a reviewer, you are obligated to maintain the confidentiality of both the proposal you are reviewing and also of your review. </a:t>
            </a:r>
            <a:endParaRPr lang="en-US" sz="28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US" sz="2800" dirty="0">
                <a:latin typeface="Calibri" panose="020F0502020204030204" pitchFamily="34" charset="0"/>
                <a:cs typeface="Calibri" panose="020F0502020204030204" pitchFamily="34" charset="0"/>
              </a:rPr>
              <a:t>You must not copy, quote from, or otherwise use or </a:t>
            </a:r>
            <a:r>
              <a:rPr lang="en-US" sz="2800" dirty="0">
                <a:solidFill>
                  <a:schemeClr val="accent1">
                    <a:lumMod val="75000"/>
                  </a:schemeClr>
                </a:solidFill>
                <a:latin typeface="Calibri" panose="020F0502020204030204" pitchFamily="34" charset="0"/>
                <a:cs typeface="Calibri" panose="020F0502020204030204" pitchFamily="34" charset="0"/>
              </a:rPr>
              <a:t>disclose (to anyone, including students or postdoctoral or research associates) </a:t>
            </a:r>
            <a:r>
              <a:rPr lang="en-US" sz="2800" dirty="0">
                <a:latin typeface="Calibri" panose="020F0502020204030204" pitchFamily="34" charset="0"/>
                <a:cs typeface="Calibri" panose="020F0502020204030204" pitchFamily="34" charset="0"/>
              </a:rPr>
              <a:t>material from any proposal you are asked to review. </a:t>
            </a:r>
          </a:p>
        </p:txBody>
      </p:sp>
      <p:sp>
        <p:nvSpPr>
          <p:cNvPr id="6" name="Title 1">
            <a:extLst>
              <a:ext uri="{FF2B5EF4-FFF2-40B4-BE49-F238E27FC236}">
                <a16:creationId xmlns:a16="http://schemas.microsoft.com/office/drawing/2014/main" id="{7913E0E6-6E31-FD49-A389-CA04CA5AA67D}"/>
              </a:ext>
            </a:extLst>
          </p:cNvPr>
          <p:cNvSpPr txBox="1">
            <a:spLocks/>
          </p:cNvSpPr>
          <p:nvPr/>
        </p:nvSpPr>
        <p:spPr>
          <a:xfrm>
            <a:off x="883310" y="570819"/>
            <a:ext cx="11110431" cy="5050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charset="0"/>
                <a:ea typeface="Arial" charset="0"/>
                <a:cs typeface="Arial" charset="0"/>
              </a:rPr>
              <a:t>Confidentiality</a:t>
            </a:r>
          </a:p>
        </p:txBody>
      </p:sp>
      <p:sp>
        <p:nvSpPr>
          <p:cNvPr id="7" name="Slide Number Placeholder 1">
            <a:extLst>
              <a:ext uri="{FF2B5EF4-FFF2-40B4-BE49-F238E27FC236}">
                <a16:creationId xmlns:a16="http://schemas.microsoft.com/office/drawing/2014/main" id="{0AAA5D6A-5E1C-D643-9FAB-8040852788D5}"/>
              </a:ext>
            </a:extLst>
          </p:cNvPr>
          <p:cNvSpPr txBox="1">
            <a:spLocks/>
          </p:cNvSpPr>
          <p:nvPr/>
        </p:nvSpPr>
        <p:spPr>
          <a:xfrm>
            <a:off x="6105176" y="6314007"/>
            <a:ext cx="3528011" cy="335858"/>
          </a:xfrm>
          <a:prstGeom prst="rect">
            <a:avLst/>
          </a:prstGeom>
        </p:spPr>
        <p:txBody>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935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40B251-D926-644A-8074-DE53D40F56AF}"/>
              </a:ext>
            </a:extLst>
          </p:cNvPr>
          <p:cNvSpPr>
            <a:spLocks noGrp="1"/>
          </p:cNvSpPr>
          <p:nvPr>
            <p:ph type="sldNum" sz="quarter" idx="12"/>
          </p:nvPr>
        </p:nvSpPr>
        <p:spPr/>
        <p:txBody>
          <a:bodyPr/>
          <a:lstStyle/>
          <a:p>
            <a:fld id="{8F4BEAD3-91E3-4FFC-B7DC-935959D17485}" type="slidenum">
              <a:rPr lang="en-US" smtClean="0"/>
              <a:pPr/>
              <a:t>7</a:t>
            </a:fld>
            <a:endParaRPr lang="en-US"/>
          </a:p>
        </p:txBody>
      </p:sp>
      <p:sp>
        <p:nvSpPr>
          <p:cNvPr id="5" name="TextBox 4">
            <a:extLst>
              <a:ext uri="{FF2B5EF4-FFF2-40B4-BE49-F238E27FC236}">
                <a16:creationId xmlns:a16="http://schemas.microsoft.com/office/drawing/2014/main" id="{2829CAF3-42AF-B04E-A309-52DFE1CBF0BD}"/>
              </a:ext>
            </a:extLst>
          </p:cNvPr>
          <p:cNvSpPr txBox="1"/>
          <p:nvPr/>
        </p:nvSpPr>
        <p:spPr>
          <a:xfrm>
            <a:off x="249382" y="208135"/>
            <a:ext cx="11790218" cy="4580100"/>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92100" lvl="0" indent="-292100">
              <a:spcBef>
                <a:spcPts val="0"/>
              </a:spcBef>
              <a:buClr>
                <a:schemeClr val="accent3"/>
              </a:buClr>
              <a:buSzPct val="95000"/>
              <a:defRPr/>
            </a:pPr>
            <a:r>
              <a:rPr lang="en-US" sz="2800" b="1" dirty="0">
                <a:latin typeface="Calibri" panose="020F0502020204030204" pitchFamily="34" charset="0"/>
                <a:cs typeface="Calibri" panose="020F0502020204030204" pitchFamily="34" charset="0"/>
              </a:rPr>
              <a:t>Panel process and results are confidential.</a:t>
            </a:r>
            <a:endParaRPr lang="en-US" sz="2800" b="1" dirty="0">
              <a:solidFill>
                <a:schemeClr val="accent1">
                  <a:lumMod val="75000"/>
                </a:schemeClr>
              </a:solidFill>
              <a:latin typeface="Calibri" panose="020F0502020204030204" pitchFamily="34" charset="0"/>
              <a:cs typeface="Calibri" panose="020F0502020204030204" pitchFamily="34" charset="0"/>
            </a:endParaRPr>
          </a:p>
          <a:p>
            <a:pPr marL="177800" lvl="2">
              <a:lnSpc>
                <a:spcPct val="110000"/>
              </a:lnSpc>
              <a:buClr>
                <a:schemeClr val="accent1"/>
              </a:buClr>
              <a:buSzPct val="85000"/>
              <a:defRPr/>
            </a:pPr>
            <a:r>
              <a:rPr lang="en-US" sz="2800" b="1" dirty="0">
                <a:solidFill>
                  <a:srgbClr val="000000"/>
                </a:solidFill>
                <a:latin typeface="Calibri" panose="020F0502020204030204" pitchFamily="34" charset="0"/>
                <a:cs typeface="Calibri" panose="020F0502020204030204" pitchFamily="34" charset="0"/>
              </a:rPr>
              <a:t>Do not</a:t>
            </a:r>
            <a:r>
              <a:rPr lang="en-US" sz="2800" dirty="0">
                <a:solidFill>
                  <a:srgbClr val="000000"/>
                </a:solidFill>
                <a:latin typeface="Calibri" panose="020F0502020204030204" pitchFamily="34" charset="0"/>
                <a:cs typeface="Calibri" panose="020F0502020204030204" pitchFamily="34" charset="0"/>
              </a:rPr>
              <a:t>:</a:t>
            </a:r>
          </a:p>
          <a:p>
            <a:pPr marL="463550" lvl="2" indent="-285750">
              <a:lnSpc>
                <a:spcPct val="110000"/>
              </a:lnSpc>
              <a:buClr>
                <a:schemeClr val="accent1"/>
              </a:buClr>
              <a:buSzPct val="85000"/>
              <a:buFont typeface="Arial" panose="020B0604020202020204" pitchFamily="34" charset="0"/>
              <a:buChar char="•"/>
              <a:defRPr/>
            </a:pPr>
            <a:r>
              <a:rPr lang="en-US" sz="2800" dirty="0">
                <a:solidFill>
                  <a:srgbClr val="000000"/>
                </a:solidFill>
                <a:latin typeface="Calibri" panose="020F0502020204030204" pitchFamily="34" charset="0"/>
                <a:cs typeface="Calibri" panose="020F0502020204030204" pitchFamily="34" charset="0"/>
              </a:rPr>
              <a:t>disclose identities of your fellow reviewers;</a:t>
            </a:r>
          </a:p>
          <a:p>
            <a:pPr marL="463550" lvl="2" indent="-285750">
              <a:lnSpc>
                <a:spcPct val="110000"/>
              </a:lnSpc>
              <a:buClr>
                <a:schemeClr val="accent1"/>
              </a:buClr>
              <a:buSzPct val="85000"/>
              <a:buFont typeface="Arial" panose="020B0604020202020204" pitchFamily="34" charset="0"/>
              <a:buChar char="•"/>
              <a:defRPr/>
            </a:pPr>
            <a:r>
              <a:rPr lang="en-US" sz="2800" dirty="0">
                <a:solidFill>
                  <a:srgbClr val="000000"/>
                </a:solidFill>
                <a:latin typeface="Calibri" panose="020F0502020204030204" pitchFamily="34" charset="0"/>
                <a:cs typeface="Calibri" panose="020F0502020204030204" pitchFamily="34" charset="0"/>
              </a:rPr>
              <a:t>disclose identities of people associated with proposals (PI, Co-PIs, Consultants, etc.);</a:t>
            </a:r>
          </a:p>
          <a:p>
            <a:pPr marL="463550" lvl="2" indent="-285750">
              <a:lnSpc>
                <a:spcPct val="110000"/>
              </a:lnSpc>
              <a:buClr>
                <a:schemeClr val="accent1"/>
              </a:buClr>
              <a:buSzPct val="85000"/>
              <a:buFont typeface="Arial" panose="020B0604020202020204" pitchFamily="34" charset="0"/>
              <a:buChar char="•"/>
              <a:defRPr/>
            </a:pPr>
            <a:r>
              <a:rPr lang="en-US" sz="2800" dirty="0">
                <a:solidFill>
                  <a:srgbClr val="000000"/>
                </a:solidFill>
                <a:latin typeface="Calibri" panose="020F0502020204030204" pitchFamily="34" charset="0"/>
                <a:cs typeface="Calibri" panose="020F0502020204030204" pitchFamily="34" charset="0"/>
              </a:rPr>
              <a:t>use names of other reviewers in reviews or Panel Summaries;</a:t>
            </a:r>
          </a:p>
          <a:p>
            <a:pPr marL="463550" lvl="2" indent="-285750">
              <a:lnSpc>
                <a:spcPct val="110000"/>
              </a:lnSpc>
              <a:buClr>
                <a:schemeClr val="accent1"/>
              </a:buClr>
              <a:buSzPct val="85000"/>
              <a:buFont typeface="Arial" panose="020B0604020202020204" pitchFamily="34" charset="0"/>
              <a:buChar char="•"/>
              <a:defRPr/>
            </a:pPr>
            <a:r>
              <a:rPr lang="en-US" sz="2800" dirty="0">
                <a:solidFill>
                  <a:srgbClr val="000000"/>
                </a:solidFill>
                <a:latin typeface="Calibri" panose="020F0502020204030204" pitchFamily="34" charset="0"/>
                <a:cs typeface="Calibri" panose="020F0502020204030204" pitchFamily="34" charset="0"/>
              </a:rPr>
              <a:t>copy, distribute or quote from proposals;</a:t>
            </a:r>
          </a:p>
          <a:p>
            <a:pPr marL="463550" lvl="2" indent="-285750">
              <a:lnSpc>
                <a:spcPct val="110000"/>
              </a:lnSpc>
              <a:buClr>
                <a:schemeClr val="accent1"/>
              </a:buClr>
              <a:buSzPct val="85000"/>
              <a:buFont typeface="Arial" panose="020B0604020202020204" pitchFamily="34" charset="0"/>
              <a:buChar char="•"/>
              <a:defRPr/>
            </a:pPr>
            <a:r>
              <a:rPr lang="en-US" sz="2800" dirty="0">
                <a:solidFill>
                  <a:srgbClr val="000000"/>
                </a:solidFill>
                <a:latin typeface="Calibri" panose="020F0502020204030204" pitchFamily="34" charset="0"/>
                <a:cs typeface="Calibri" panose="020F0502020204030204" pitchFamily="34" charset="0"/>
              </a:rPr>
              <a:t>identify that you were a reviewer on a specific panel; </a:t>
            </a:r>
          </a:p>
          <a:p>
            <a:pPr marL="463550" lvl="2" indent="-285750">
              <a:lnSpc>
                <a:spcPct val="110000"/>
              </a:lnSpc>
              <a:buClr>
                <a:schemeClr val="accent1"/>
              </a:buClr>
              <a:buSzPct val="85000"/>
              <a:buFont typeface="Arial" panose="020B0604020202020204" pitchFamily="34" charset="0"/>
              <a:buChar char="•"/>
              <a:defRPr/>
            </a:pPr>
            <a:r>
              <a:rPr lang="en-US" sz="2800" dirty="0">
                <a:solidFill>
                  <a:srgbClr val="000000"/>
                </a:solidFill>
                <a:latin typeface="Calibri" panose="020F0502020204030204" pitchFamily="34" charset="0"/>
                <a:cs typeface="Calibri" panose="020F0502020204030204" pitchFamily="34" charset="0"/>
              </a:rPr>
              <a:t>post any panel-related info on </a:t>
            </a:r>
            <a:r>
              <a:rPr lang="en-US" sz="2800" b="1" dirty="0">
                <a:solidFill>
                  <a:srgbClr val="000000"/>
                </a:solidFill>
                <a:latin typeface="Calibri" panose="020F0502020204030204" pitchFamily="34" charset="0"/>
                <a:cs typeface="Calibri" panose="020F0502020204030204" pitchFamily="34" charset="0"/>
              </a:rPr>
              <a:t>social media</a:t>
            </a:r>
            <a:r>
              <a:rPr lang="en-US" sz="2800" dirty="0">
                <a:solidFill>
                  <a:srgbClr val="000000"/>
                </a:solidFill>
                <a:latin typeface="Calibri" panose="020F0502020204030204" pitchFamily="34" charset="0"/>
                <a:cs typeface="Calibri" panose="020F0502020204030204" pitchFamily="34" charset="0"/>
              </a:rPr>
              <a:t>.</a:t>
            </a:r>
            <a:endPar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lvl="2" indent="-279400">
              <a:lnSpc>
                <a:spcPct val="110000"/>
              </a:lnSpc>
              <a:buClr>
                <a:schemeClr val="accent1"/>
              </a:buClr>
              <a:buSzPct val="85000"/>
              <a:buFont typeface="Wingdings" charset="2"/>
              <a:buChar char="§"/>
              <a:defRPr/>
            </a:pPr>
            <a:endParaRPr lang="en-US" b="1" dirty="0"/>
          </a:p>
        </p:txBody>
      </p:sp>
      <p:sp>
        <p:nvSpPr>
          <p:cNvPr id="7" name="Slide Number Placeholder 1">
            <a:extLst>
              <a:ext uri="{FF2B5EF4-FFF2-40B4-BE49-F238E27FC236}">
                <a16:creationId xmlns:a16="http://schemas.microsoft.com/office/drawing/2014/main" id="{C1DE9F2D-8C0B-804F-9CA3-E4B9B5F050FB}"/>
              </a:ext>
            </a:extLst>
          </p:cNvPr>
          <p:cNvSpPr txBox="1">
            <a:spLocks/>
          </p:cNvSpPr>
          <p:nvPr/>
        </p:nvSpPr>
        <p:spPr>
          <a:xfrm>
            <a:off x="6543675" y="6284740"/>
            <a:ext cx="2057400" cy="365125"/>
          </a:xfrm>
          <a:prstGeom prst="rect">
            <a:avLst/>
          </a:prstGeom>
        </p:spPr>
        <p:txBody>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02348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40B251-D926-644A-8074-DE53D40F56AF}"/>
              </a:ext>
            </a:extLst>
          </p:cNvPr>
          <p:cNvSpPr>
            <a:spLocks noGrp="1"/>
          </p:cNvSpPr>
          <p:nvPr>
            <p:ph type="sldNum" sz="quarter" idx="12"/>
          </p:nvPr>
        </p:nvSpPr>
        <p:spPr/>
        <p:txBody>
          <a:bodyPr/>
          <a:lstStyle/>
          <a:p>
            <a:fld id="{8F4BEAD3-91E3-4FFC-B7DC-935959D17485}" type="slidenum">
              <a:rPr lang="en-US" smtClean="0"/>
              <a:pPr/>
              <a:t>8</a:t>
            </a:fld>
            <a:endParaRPr lang="en-US"/>
          </a:p>
        </p:txBody>
      </p:sp>
      <p:sp>
        <p:nvSpPr>
          <p:cNvPr id="5" name="TextBox 4">
            <a:extLst>
              <a:ext uri="{FF2B5EF4-FFF2-40B4-BE49-F238E27FC236}">
                <a16:creationId xmlns:a16="http://schemas.microsoft.com/office/drawing/2014/main" id="{2829CAF3-42AF-B04E-A309-52DFE1CBF0BD}"/>
              </a:ext>
            </a:extLst>
          </p:cNvPr>
          <p:cNvSpPr txBox="1"/>
          <p:nvPr/>
        </p:nvSpPr>
        <p:spPr>
          <a:xfrm>
            <a:off x="249382" y="208135"/>
            <a:ext cx="11790218" cy="4149213"/>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177800" lvl="2">
              <a:lnSpc>
                <a:spcPct val="110000"/>
              </a:lnSpc>
              <a:buClr>
                <a:schemeClr val="accent1"/>
              </a:buClr>
              <a:buSzPct val="85000"/>
              <a:defRPr/>
            </a:pPr>
            <a:r>
              <a:rPr lang="en-US" sz="2800" b="1" dirty="0">
                <a:latin typeface="Calibri" panose="020F0502020204030204" pitchFamily="34" charset="0"/>
                <a:cs typeface="Calibri" panose="020F0502020204030204" pitchFamily="34" charset="0"/>
              </a:rPr>
              <a:t>Panel process and results are confidential.</a:t>
            </a:r>
            <a:endParaRPr lang="en-US" sz="2800" b="1" dirty="0">
              <a:solidFill>
                <a:schemeClr val="accent1">
                  <a:lumMod val="75000"/>
                </a:schemeClr>
              </a:solidFill>
              <a:latin typeface="Calibri" panose="020F0502020204030204" pitchFamily="34" charset="0"/>
              <a:cs typeface="Calibri" panose="020F0502020204030204" pitchFamily="34" charset="0"/>
            </a:endParaRPr>
          </a:p>
          <a:p>
            <a:pPr marL="177800" lvl="2">
              <a:lnSpc>
                <a:spcPct val="110000"/>
              </a:lnSpc>
              <a:buClr>
                <a:schemeClr val="accent1"/>
              </a:buClr>
              <a:buSzPct val="85000"/>
              <a:defRPr/>
            </a:pPr>
            <a:endParaRPr lang="en-US" sz="2800" b="1" dirty="0">
              <a:solidFill>
                <a:srgbClr val="000000"/>
              </a:solidFill>
              <a:ea typeface="Calibri" panose="020F0502020204030204" pitchFamily="34" charset="0"/>
              <a:cs typeface="Georgia" panose="02040502050405020303" pitchFamily="18" charset="0"/>
            </a:endParaRPr>
          </a:p>
          <a:p>
            <a:pPr marL="177800" lvl="2">
              <a:lnSpc>
                <a:spcPct val="110000"/>
              </a:lnSpc>
              <a:buClr>
                <a:schemeClr val="accent1"/>
              </a:buClr>
              <a:buSzPct val="85000"/>
              <a:defRPr/>
            </a:pPr>
            <a:r>
              <a:rPr lang="en-US" sz="2800" b="1" dirty="0">
                <a:solidFill>
                  <a:srgbClr val="000000"/>
                </a:solidFill>
                <a:ea typeface="Calibri" panose="020F0502020204030204" pitchFamily="34" charset="0"/>
                <a:cs typeface="Georgia" panose="02040502050405020303" pitchFamily="18" charset="0"/>
              </a:rPr>
              <a:t>Do</a:t>
            </a:r>
            <a:r>
              <a:rPr lang="en-US" sz="2800" dirty="0">
                <a:solidFill>
                  <a:srgbClr val="000000"/>
                </a:solidFill>
                <a:ea typeface="Calibri" panose="020F0502020204030204" pitchFamily="34" charset="0"/>
                <a:cs typeface="Georgia" panose="02040502050405020303" pitchFamily="18" charset="0"/>
              </a:rPr>
              <a:t>:  </a:t>
            </a:r>
          </a:p>
          <a:p>
            <a:pPr marL="463550" lvl="2" indent="-285750">
              <a:lnSpc>
                <a:spcPct val="110000"/>
              </a:lnSpc>
              <a:buClr>
                <a:schemeClr val="accent1"/>
              </a:buClr>
              <a:buSzPct val="85000"/>
              <a:buFont typeface="Arial" panose="020B0604020202020204" pitchFamily="34" charset="0"/>
              <a:buChar char="•"/>
              <a:defRPr/>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Destroy and/or delete any paper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or electronic copies of proposals, reviews, panel summary, notes and electronic correspondence or files related to the proposal w</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hen you have completed your review;</a:t>
            </a:r>
          </a:p>
          <a:p>
            <a:pPr marL="457200" lvl="2" indent="-279400">
              <a:lnSpc>
                <a:spcPct val="110000"/>
              </a:lnSpc>
              <a:buClr>
                <a:schemeClr val="accent1"/>
              </a:buClr>
              <a:buSzPct val="85000"/>
              <a:buFont typeface="Wingdings" charset="2"/>
              <a:buChar char="§"/>
              <a:defRPr/>
            </a:pPr>
            <a:r>
              <a:rPr lang="en-US" sz="2800" dirty="0">
                <a:solidFill>
                  <a:srgbClr val="000000"/>
                </a:solidFill>
                <a:latin typeface="Calibri" panose="020F0502020204030204" pitchFamily="34" charset="0"/>
                <a:cs typeface="Calibri" panose="020F0502020204030204" pitchFamily="34" charset="0"/>
              </a:rPr>
              <a:t>You may indicate (e.g., on a resume) that you served on an NSF review panel in a particular calendar year; do NOT mention the program or panel date(s).</a:t>
            </a:r>
          </a:p>
          <a:p>
            <a:pPr marL="457200" lvl="2" indent="-279400">
              <a:lnSpc>
                <a:spcPct val="110000"/>
              </a:lnSpc>
              <a:buClr>
                <a:schemeClr val="accent1"/>
              </a:buClr>
              <a:buSzPct val="85000"/>
              <a:buFont typeface="Wingdings" charset="2"/>
              <a:buChar char="§"/>
              <a:defRPr/>
            </a:pPr>
            <a:endParaRPr lang="en-US" b="1" dirty="0"/>
          </a:p>
        </p:txBody>
      </p:sp>
      <p:sp>
        <p:nvSpPr>
          <p:cNvPr id="7" name="Slide Number Placeholder 1">
            <a:extLst>
              <a:ext uri="{FF2B5EF4-FFF2-40B4-BE49-F238E27FC236}">
                <a16:creationId xmlns:a16="http://schemas.microsoft.com/office/drawing/2014/main" id="{C1DE9F2D-8C0B-804F-9CA3-E4B9B5F050FB}"/>
              </a:ext>
            </a:extLst>
          </p:cNvPr>
          <p:cNvSpPr txBox="1">
            <a:spLocks/>
          </p:cNvSpPr>
          <p:nvPr/>
        </p:nvSpPr>
        <p:spPr>
          <a:xfrm>
            <a:off x="6543675" y="6284740"/>
            <a:ext cx="2057400" cy="365125"/>
          </a:xfrm>
          <a:prstGeom prst="rect">
            <a:avLst/>
          </a:prstGeom>
        </p:spPr>
        <p:txBody>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0806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9B48E7-9DEB-2AF1-A2FA-490D0D50A2F1}"/>
              </a:ext>
            </a:extLst>
          </p:cNvPr>
          <p:cNvSpPr>
            <a:spLocks noGrp="1"/>
          </p:cNvSpPr>
          <p:nvPr>
            <p:ph type="ctrTitle"/>
          </p:nvPr>
        </p:nvSpPr>
        <p:spPr/>
        <p:txBody>
          <a:bodyPr>
            <a:normAutofit fontScale="90000"/>
          </a:bodyPr>
          <a:lstStyle/>
          <a:p>
            <a:r>
              <a:rPr lang="en-US" dirty="0"/>
              <a:t>NSF Merit Review Criteria &amp; Summary</a:t>
            </a:r>
          </a:p>
        </p:txBody>
      </p:sp>
      <p:sp>
        <p:nvSpPr>
          <p:cNvPr id="7" name="Subtitle 6">
            <a:extLst>
              <a:ext uri="{FF2B5EF4-FFF2-40B4-BE49-F238E27FC236}">
                <a16:creationId xmlns:a16="http://schemas.microsoft.com/office/drawing/2014/main" id="{207EA4AE-68D9-49FB-5CD8-0ECB95FBC98A}"/>
              </a:ext>
            </a:extLst>
          </p:cNvPr>
          <p:cNvSpPr>
            <a:spLocks noGrp="1"/>
          </p:cNvSpPr>
          <p:nvPr>
            <p:ph type="subTitle" idx="1"/>
          </p:nvPr>
        </p:nvSpPr>
        <p:spPr/>
        <p:txBody>
          <a:bodyPr/>
          <a:lstStyle/>
          <a:p>
            <a:r>
              <a:rPr lang="en-US" dirty="0"/>
              <a:t>The Intellectual Merit criterion encompasses the potential to advance knowledge.</a:t>
            </a:r>
          </a:p>
          <a:p>
            <a:endParaRPr lang="en-US" dirty="0"/>
          </a:p>
        </p:txBody>
      </p:sp>
      <p:sp>
        <p:nvSpPr>
          <p:cNvPr id="8" name="Text Placeholder 7">
            <a:extLst>
              <a:ext uri="{FF2B5EF4-FFF2-40B4-BE49-F238E27FC236}">
                <a16:creationId xmlns:a16="http://schemas.microsoft.com/office/drawing/2014/main" id="{F21A068B-084A-1126-9129-A168EBE4C095}"/>
              </a:ext>
            </a:extLst>
          </p:cNvPr>
          <p:cNvSpPr>
            <a:spLocks noGrp="1"/>
          </p:cNvSpPr>
          <p:nvPr>
            <p:ph type="body" sz="quarter" idx="10"/>
          </p:nvPr>
        </p:nvSpPr>
        <p:spPr/>
        <p:txBody>
          <a:bodyPr/>
          <a:lstStyle/>
          <a:p>
            <a:r>
              <a:rPr lang="en-US" dirty="0"/>
              <a:t>Intellectual Merit</a:t>
            </a:r>
          </a:p>
        </p:txBody>
      </p:sp>
      <p:sp>
        <p:nvSpPr>
          <p:cNvPr id="9" name="Text Placeholder 8">
            <a:extLst>
              <a:ext uri="{FF2B5EF4-FFF2-40B4-BE49-F238E27FC236}">
                <a16:creationId xmlns:a16="http://schemas.microsoft.com/office/drawing/2014/main" id="{529DF111-4FFB-D505-B9F5-7339795D0878}"/>
              </a:ext>
            </a:extLst>
          </p:cNvPr>
          <p:cNvSpPr>
            <a:spLocks noGrp="1"/>
          </p:cNvSpPr>
          <p:nvPr>
            <p:ph type="body" sz="quarter" idx="11"/>
          </p:nvPr>
        </p:nvSpPr>
        <p:spPr/>
        <p:txBody>
          <a:bodyPr/>
          <a:lstStyle/>
          <a:p>
            <a:r>
              <a:rPr lang="en-US" dirty="0"/>
              <a:t>Broader Impacts</a:t>
            </a:r>
          </a:p>
        </p:txBody>
      </p:sp>
      <p:sp>
        <p:nvSpPr>
          <p:cNvPr id="10" name="Text Placeholder 9">
            <a:extLst>
              <a:ext uri="{FF2B5EF4-FFF2-40B4-BE49-F238E27FC236}">
                <a16:creationId xmlns:a16="http://schemas.microsoft.com/office/drawing/2014/main" id="{C2C3B2EB-B119-8E2D-63A9-9A6E71C04707}"/>
              </a:ext>
            </a:extLst>
          </p:cNvPr>
          <p:cNvSpPr>
            <a:spLocks noGrp="1"/>
          </p:cNvSpPr>
          <p:nvPr>
            <p:ph type="body" sz="quarter" idx="12"/>
          </p:nvPr>
        </p:nvSpPr>
        <p:spPr/>
        <p:txBody>
          <a:bodyPr/>
          <a:lstStyle/>
          <a:p>
            <a:r>
              <a:rPr lang="en-US" dirty="0"/>
              <a:t>The Broader Impacts criterion encompasses the potential to benefit society and contribute to the achievement of specific, desired societal outcomes.</a:t>
            </a:r>
          </a:p>
        </p:txBody>
      </p:sp>
      <p:sp>
        <p:nvSpPr>
          <p:cNvPr id="11" name="Text Placeholder 10">
            <a:extLst>
              <a:ext uri="{FF2B5EF4-FFF2-40B4-BE49-F238E27FC236}">
                <a16:creationId xmlns:a16="http://schemas.microsoft.com/office/drawing/2014/main" id="{BAE5A0DF-CB05-1258-8527-EEEA9261D931}"/>
              </a:ext>
            </a:extLst>
          </p:cNvPr>
          <p:cNvSpPr>
            <a:spLocks noGrp="1"/>
          </p:cNvSpPr>
          <p:nvPr>
            <p:ph type="body" sz="quarter" idx="13"/>
          </p:nvPr>
        </p:nvSpPr>
        <p:spPr/>
        <p:txBody>
          <a:bodyPr/>
          <a:lstStyle/>
          <a:p>
            <a:r>
              <a:rPr lang="en-US" dirty="0"/>
              <a:t>Summary Statement</a:t>
            </a:r>
          </a:p>
        </p:txBody>
      </p:sp>
      <p:sp>
        <p:nvSpPr>
          <p:cNvPr id="12" name="Text Placeholder 11">
            <a:extLst>
              <a:ext uri="{FF2B5EF4-FFF2-40B4-BE49-F238E27FC236}">
                <a16:creationId xmlns:a16="http://schemas.microsoft.com/office/drawing/2014/main" id="{AE7CE34F-311F-637E-C3F1-C1A0D8E5700C}"/>
              </a:ext>
            </a:extLst>
          </p:cNvPr>
          <p:cNvSpPr>
            <a:spLocks noGrp="1"/>
          </p:cNvSpPr>
          <p:nvPr>
            <p:ph type="body" sz="quarter" idx="14"/>
          </p:nvPr>
        </p:nvSpPr>
        <p:spPr/>
        <p:txBody>
          <a:bodyPr/>
          <a:lstStyle/>
          <a:p>
            <a:r>
              <a:rPr lang="en-US" dirty="0"/>
              <a:t>A summation of the strengths and concerns that provides a rationale for the rating.</a:t>
            </a:r>
          </a:p>
        </p:txBody>
      </p:sp>
      <p:pic>
        <p:nvPicPr>
          <p:cNvPr id="18" name="Picture 17">
            <a:extLst>
              <a:ext uri="{FF2B5EF4-FFF2-40B4-BE49-F238E27FC236}">
                <a16:creationId xmlns:a16="http://schemas.microsoft.com/office/drawing/2014/main" id="{3D9BF8C2-705E-40FE-B0FF-40683583202C}"/>
              </a:ext>
            </a:extLst>
          </p:cNvPr>
          <p:cNvPicPr>
            <a:picLocks noChangeAspect="1"/>
          </p:cNvPicPr>
          <p:nvPr/>
        </p:nvPicPr>
        <p:blipFill>
          <a:blip r:embed="rId2"/>
          <a:stretch>
            <a:fillRect/>
          </a:stretch>
        </p:blipFill>
        <p:spPr>
          <a:xfrm>
            <a:off x="7281077" y="1436913"/>
            <a:ext cx="3719715" cy="4859382"/>
          </a:xfrm>
          <a:prstGeom prst="rect">
            <a:avLst/>
          </a:prstGeom>
        </p:spPr>
      </p:pic>
    </p:spTree>
    <p:extLst>
      <p:ext uri="{BB962C8B-B14F-4D97-AF65-F5344CB8AC3E}">
        <p14:creationId xmlns:p14="http://schemas.microsoft.com/office/powerpoint/2010/main" val="237216256"/>
      </p:ext>
    </p:extLst>
  </p:cSld>
  <p:clrMapOvr>
    <a:masterClrMapping/>
  </p:clrMapOvr>
</p:sld>
</file>

<file path=ppt/theme/theme1.xml><?xml version="1.0" encoding="utf-8"?>
<a:theme xmlns:a="http://schemas.openxmlformats.org/drawingml/2006/main" name="Title Slide with image">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3">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yout 1">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3">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D25DA7EFABEF439271A3FD99786188" ma:contentTypeVersion="17" ma:contentTypeDescription="Create a new document." ma:contentTypeScope="" ma:versionID="60f3dcfce5b03100e702c3d1583ad7d5">
  <xsd:schema xmlns:xsd="http://www.w3.org/2001/XMLSchema" xmlns:xs="http://www.w3.org/2001/XMLSchema" xmlns:p="http://schemas.microsoft.com/office/2006/metadata/properties" xmlns:ns2="9d708fe1-499a-404b-8760-7fadc8efcb04" xmlns:ns3="0ea9a507-3a85-4b04-86ce-1835e911386e" targetNamespace="http://schemas.microsoft.com/office/2006/metadata/properties" ma:root="true" ma:fieldsID="9a19d4c855822114fa692313c69b880c" ns2:_="" ns3:_="">
    <xsd:import namespace="9d708fe1-499a-404b-8760-7fadc8efcb04"/>
    <xsd:import namespace="0ea9a507-3a85-4b04-86ce-1835e911386e"/>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08fe1-499a-404b-8760-7fadc8efc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027a1e9-ec08-4917-9741-23a37c4b61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a9a507-3a85-4b04-86ce-1835e911386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b103eaf-f901-4902-b28b-b71007d92640}" ma:internalName="TaxCatchAll" ma:showField="CatchAllData" ma:web="0ea9a507-3a85-4b04-86ce-1835e91138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a9a507-3a85-4b04-86ce-1835e911386e" xsi:nil="true"/>
    <lcf76f155ced4ddcb4097134ff3c332f xmlns="9d708fe1-499a-404b-8760-7fadc8efcb04">
      <Terms xmlns="http://schemas.microsoft.com/office/infopath/2007/PartnerControls"/>
    </lcf76f155ced4ddcb4097134ff3c332f>
    <_Flow_SignoffStatus xmlns="9d708fe1-499a-404b-8760-7fadc8efcb04" xsi:nil="true"/>
  </documentManagement>
</p:properties>
</file>

<file path=customXml/itemProps1.xml><?xml version="1.0" encoding="utf-8"?>
<ds:datastoreItem xmlns:ds="http://schemas.openxmlformats.org/officeDocument/2006/customXml" ds:itemID="{B21B6942-F783-4E98-8368-72376F63E43C}"/>
</file>

<file path=customXml/itemProps2.xml><?xml version="1.0" encoding="utf-8"?>
<ds:datastoreItem xmlns:ds="http://schemas.openxmlformats.org/officeDocument/2006/customXml" ds:itemID="{7A166550-815C-4DE9-909D-A359A18BDBC8}">
  <ds:schemaRefs>
    <ds:schemaRef ds:uri="http://schemas.microsoft.com/sharepoint/v3/contenttype/forms"/>
  </ds:schemaRefs>
</ds:datastoreItem>
</file>

<file path=customXml/itemProps3.xml><?xml version="1.0" encoding="utf-8"?>
<ds:datastoreItem xmlns:ds="http://schemas.openxmlformats.org/officeDocument/2006/customXml" ds:itemID="{9361A8DD-9332-4A49-B22E-44F2A0AAAF9B}">
  <ds:schemaRefs>
    <ds:schemaRef ds:uri="15bb7cec-6e91-4a1f-b37b-0f92fb440355"/>
    <ds:schemaRef ds:uri="a64fc3f4-f77d-4a5b-acf3-63d760eee6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8a6edb59-8b9d-461f-b3c5-8f99e15f1364"/>
    <ds:schemaRef ds:uri="499f7049-5b9f-4977-9ea8-f5a45b0bf39c"/>
  </ds:schemaRefs>
</ds:datastoreItem>
</file>

<file path=docProps/app.xml><?xml version="1.0" encoding="utf-8"?>
<Properties xmlns="http://schemas.openxmlformats.org/officeDocument/2006/extended-properties" xmlns:vt="http://schemas.openxmlformats.org/officeDocument/2006/docPropsVTypes">
  <Template/>
  <TotalTime>4108</TotalTime>
  <Words>2081</Words>
  <Application>Microsoft Office PowerPoint</Application>
  <PresentationFormat>Widescreen</PresentationFormat>
  <Paragraphs>229</Paragraphs>
  <Slides>27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Open Sans</vt:lpstr>
      <vt:lpstr>Open Sans bold</vt:lpstr>
      <vt:lpstr>Open Sans Light</vt:lpstr>
      <vt:lpstr>Wingdings</vt:lpstr>
      <vt:lpstr>Title Slide with image</vt:lpstr>
      <vt:lpstr>layout 1</vt:lpstr>
      <vt:lpstr>Mock Proposal Review </vt:lpstr>
      <vt:lpstr>Workshop Agenda</vt:lpstr>
      <vt:lpstr>PowerPoint Presentation</vt:lpstr>
      <vt:lpstr>PowerPoint Presentation</vt:lpstr>
      <vt:lpstr>Conflicts of Interest (COIs)</vt:lpstr>
      <vt:lpstr>PowerPoint Presentation</vt:lpstr>
      <vt:lpstr>PowerPoint Presentation</vt:lpstr>
      <vt:lpstr>PowerPoint Presentation</vt:lpstr>
      <vt:lpstr>NSF Merit Review Criteria &amp; Summary</vt:lpstr>
      <vt:lpstr>Considered for the Review Criteria - NSF</vt:lpstr>
      <vt:lpstr>What is the Intellectual Merit of the Proposed Activity ?  (ATE Specific)</vt:lpstr>
      <vt:lpstr>What are the Broader Impacts of the Proposed Activity? (ATE Specific)</vt:lpstr>
      <vt:lpstr>Intellectual Merit and Broader Impacts</vt:lpstr>
      <vt:lpstr>Project Evaluation</vt:lpstr>
      <vt:lpstr>Typical Format for an Individual Review</vt:lpstr>
      <vt:lpstr>Provide a Rating for the Proposal</vt:lpstr>
      <vt:lpstr>K,W,L Case Approach</vt:lpstr>
      <vt:lpstr>Rating and Ranking</vt:lpstr>
      <vt:lpstr>Pick an Individual Rating</vt:lpstr>
      <vt:lpstr>Comparisons to the Panel - Strengths</vt:lpstr>
      <vt:lpstr>Comparison to the Panel -Concerns</vt:lpstr>
      <vt:lpstr>Questions from the Program Officer</vt:lpstr>
      <vt:lpstr>Questions from the Program Officer</vt:lpstr>
      <vt:lpstr>Writing a Proposal: Getting Started</vt:lpstr>
      <vt:lpstr>Compliance Check</vt:lpstr>
      <vt:lpstr>What Works?</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Communications Strategy</dc:title>
  <dc:creator>Mason, Amanda J.</dc:creator>
  <cp:lastModifiedBy>Davis, Michael J</cp:lastModifiedBy>
  <cp:revision>5</cp:revision>
  <dcterms:created xsi:type="dcterms:W3CDTF">2021-11-01T17:03:55Z</dcterms:created>
  <dcterms:modified xsi:type="dcterms:W3CDTF">2022-07-25T17:45:40Z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0x010100E0B628250ABAB54E981A4C6F90E7FC42</vt:lpwstr>
  </property>
</Properties>
</file>